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48" r:id="rId2"/>
    <p:sldId id="340" r:id="rId3"/>
    <p:sldId id="414" r:id="rId4"/>
    <p:sldId id="351" r:id="rId5"/>
    <p:sldId id="417" r:id="rId6"/>
    <p:sldId id="418" r:id="rId7"/>
    <p:sldId id="381" r:id="rId8"/>
    <p:sldId id="382" r:id="rId9"/>
    <p:sldId id="385" r:id="rId10"/>
    <p:sldId id="412" r:id="rId11"/>
    <p:sldId id="415" r:id="rId12"/>
    <p:sldId id="387" r:id="rId13"/>
    <p:sldId id="388" r:id="rId14"/>
    <p:sldId id="391" r:id="rId15"/>
    <p:sldId id="393" r:id="rId16"/>
    <p:sldId id="413" r:id="rId17"/>
    <p:sldId id="394" r:id="rId18"/>
    <p:sldId id="390" r:id="rId19"/>
    <p:sldId id="392" r:id="rId20"/>
    <p:sldId id="422" r:id="rId21"/>
    <p:sldId id="366" r:id="rId22"/>
    <p:sldId id="383" r:id="rId23"/>
    <p:sldId id="411" r:id="rId24"/>
    <p:sldId id="410" r:id="rId25"/>
    <p:sldId id="374" r:id="rId26"/>
    <p:sldId id="416" r:id="rId27"/>
    <p:sldId id="396" r:id="rId28"/>
    <p:sldId id="397" r:id="rId29"/>
    <p:sldId id="399" r:id="rId30"/>
    <p:sldId id="421" r:id="rId31"/>
    <p:sldId id="398" r:id="rId32"/>
    <p:sldId id="420" r:id="rId33"/>
    <p:sldId id="395" r:id="rId34"/>
  </p:sldIdLst>
  <p:sldSz cx="9144000" cy="5143500" type="screen16x9"/>
  <p:notesSz cx="6810375" cy="9942513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6B52B1F-3814-42D6-B79A-7CE4D52DCE7F}">
          <p14:sldIdLst>
            <p14:sldId id="348"/>
            <p14:sldId id="340"/>
          </p14:sldIdLst>
        </p14:section>
        <p14:section name="Setup environment" id="{F80C3DCF-00D9-42BB-94BA-306E3A7B2B95}">
          <p14:sldIdLst>
            <p14:sldId id="414"/>
            <p14:sldId id="351"/>
            <p14:sldId id="417"/>
            <p14:sldId id="418"/>
            <p14:sldId id="381"/>
            <p14:sldId id="382"/>
            <p14:sldId id="385"/>
            <p14:sldId id="412"/>
          </p14:sldIdLst>
        </p14:section>
        <p14:section name="Modelling basics" id="{27B2F030-7D1D-43FD-B0DD-9B6B92F12184}">
          <p14:sldIdLst>
            <p14:sldId id="415"/>
            <p14:sldId id="387"/>
            <p14:sldId id="388"/>
            <p14:sldId id="391"/>
            <p14:sldId id="393"/>
            <p14:sldId id="413"/>
            <p14:sldId id="394"/>
            <p14:sldId id="390"/>
            <p14:sldId id="392"/>
            <p14:sldId id="422"/>
            <p14:sldId id="366"/>
            <p14:sldId id="383"/>
            <p14:sldId id="411"/>
            <p14:sldId id="410"/>
            <p14:sldId id="374"/>
          </p14:sldIdLst>
        </p14:section>
        <p14:section name="Loads" id="{A59D95FE-0947-4C3D-ADF7-A1A0ADF75569}">
          <p14:sldIdLst>
            <p14:sldId id="416"/>
            <p14:sldId id="396"/>
            <p14:sldId id="397"/>
            <p14:sldId id="399"/>
          </p14:sldIdLst>
        </p14:section>
        <p14:section name="Output files from modelscript" id="{13415E2E-1F42-4B69-A2D5-6D839DD2B9B3}">
          <p14:sldIdLst>
            <p14:sldId id="421"/>
            <p14:sldId id="398"/>
            <p14:sldId id="420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03">
          <p15:clr>
            <a:srgbClr val="A4A3A4"/>
          </p15:clr>
        </p15:guide>
        <p15:guide id="2" orient="horz" pos="1755">
          <p15:clr>
            <a:srgbClr val="A4A3A4"/>
          </p15:clr>
        </p15:guide>
        <p15:guide id="3" orient="horz" pos="2174">
          <p15:clr>
            <a:srgbClr val="A4A3A4"/>
          </p15:clr>
        </p15:guide>
        <p15:guide id="4" orient="horz" pos="3114">
          <p15:clr>
            <a:srgbClr val="A4A3A4"/>
          </p15:clr>
        </p15:guide>
        <p15:guide id="5" orient="horz" pos="2412">
          <p15:clr>
            <a:srgbClr val="A4A3A4"/>
          </p15:clr>
        </p15:guide>
        <p15:guide id="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3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F2F350-7FA9-151D-E60C-77560E1D7A61}" name="Carolina Fonseca Mojica" initials="CFM" userId="S::carolina.fonseca.mojica@rhdhv.com::96a9fb46-5df0-4562-9b8f-5a3eebca85f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nka  Erkens - Janssen" initials="KE-J" lastIdx="11" clrIdx="0"/>
  <p:cmAuthor id="1" name="Jane Smith" initials="JS" lastIdx="1" clrIdx="1"/>
  <p:cmAuthor id="2" name="Aivaras Aukselis" initials="AA" lastIdx="1" clrIdx="2">
    <p:extLst>
      <p:ext uri="{19B8F6BF-5375-455C-9EA6-DF929625EA0E}">
        <p15:presenceInfo xmlns:p15="http://schemas.microsoft.com/office/powerpoint/2012/main" userId="S::aivaras.aukselis@rhdhv.com::13ec0d56-045f-48c9-b61f-4b0da4b824e9" providerId="AD"/>
      </p:ext>
    </p:extLst>
  </p:cmAuthor>
  <p:cmAuthor id="3" name="Reinier" initials="R" lastIdx="1" clrIdx="3">
    <p:extLst>
      <p:ext uri="{19B8F6BF-5375-455C-9EA6-DF929625EA0E}">
        <p15:presenceInfo xmlns:p15="http://schemas.microsoft.com/office/powerpoint/2012/main" userId="S::reinier.ringers@rhdhv.com::a6127e99-f90f-432d-8a2b-511e9da9d6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7E"/>
    <a:srgbClr val="091AF5"/>
    <a:srgbClr val="000000"/>
    <a:srgbClr val="FF0000"/>
    <a:srgbClr val="F39600"/>
    <a:srgbClr val="811066"/>
    <a:srgbClr val="A5C100"/>
    <a:srgbClr val="0086A8"/>
    <a:srgbClr val="FF0066"/>
    <a:srgbClr val="C7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3740F-2C83-45D0-B805-9842B548640D}" v="2" dt="2023-06-28T08:46:17.032"/>
    <p1510:client id="{C868FE8D-464D-4921-AFA9-187F2DFE5364}" v="35" dt="2023-06-28T11:26:15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025" autoAdjust="0"/>
    <p:restoredTop sz="87074" autoAdjust="0"/>
  </p:normalViewPr>
  <p:slideViewPr>
    <p:cSldViewPr>
      <p:cViewPr varScale="1">
        <p:scale>
          <a:sx n="104" d="100"/>
          <a:sy n="104" d="100"/>
        </p:scale>
        <p:origin x="108" y="582"/>
      </p:cViewPr>
      <p:guideLst>
        <p:guide orient="horz" pos="803"/>
        <p:guide orient="horz" pos="1755"/>
        <p:guide orient="horz" pos="2174"/>
        <p:guide orient="horz" pos="3114"/>
        <p:guide orient="horz" pos="2412"/>
        <p:guide/>
        <p:guide orient="horz"/>
        <p:guide orient="horz" pos="3239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3060" y="6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ier Ringers" userId="a6127e99-f90f-432d-8a2b-511e9da9d677" providerId="ADAL" clId="{2553740F-2C83-45D0-B805-9842B548640D}"/>
    <pc:docChg chg="modSld">
      <pc:chgData name="Reinier Ringers" userId="a6127e99-f90f-432d-8a2b-511e9da9d677" providerId="ADAL" clId="{2553740F-2C83-45D0-B805-9842B548640D}" dt="2023-06-28T13:09:17.131" v="2" actId="20577"/>
      <pc:docMkLst>
        <pc:docMk/>
      </pc:docMkLst>
      <pc:sldChg chg="modSp">
        <pc:chgData name="Reinier Ringers" userId="a6127e99-f90f-432d-8a2b-511e9da9d677" providerId="ADAL" clId="{2553740F-2C83-45D0-B805-9842B548640D}" dt="2023-06-28T08:46:17.032" v="1" actId="313"/>
        <pc:sldMkLst>
          <pc:docMk/>
          <pc:sldMk cId="2147366487" sldId="391"/>
        </pc:sldMkLst>
        <pc:spChg chg="mod">
          <ac:chgData name="Reinier Ringers" userId="a6127e99-f90f-432d-8a2b-511e9da9d677" providerId="ADAL" clId="{2553740F-2C83-45D0-B805-9842B548640D}" dt="2023-06-28T08:46:17.032" v="1" actId="313"/>
          <ac:spMkLst>
            <pc:docMk/>
            <pc:sldMk cId="2147366487" sldId="391"/>
            <ac:spMk id="10" creationId="{B59B202C-4EF3-4E01-96C6-2CE90CC4F0BF}"/>
          </ac:spMkLst>
        </pc:spChg>
      </pc:sldChg>
      <pc:sldChg chg="modSp mod">
        <pc:chgData name="Reinier Ringers" userId="a6127e99-f90f-432d-8a2b-511e9da9d677" providerId="ADAL" clId="{2553740F-2C83-45D0-B805-9842B548640D}" dt="2023-06-28T13:09:17.131" v="2" actId="20577"/>
        <pc:sldMkLst>
          <pc:docMk/>
          <pc:sldMk cId="4027328989" sldId="399"/>
        </pc:sldMkLst>
        <pc:spChg chg="mod">
          <ac:chgData name="Reinier Ringers" userId="a6127e99-f90f-432d-8a2b-511e9da9d677" providerId="ADAL" clId="{2553740F-2C83-45D0-B805-9842B548640D}" dt="2023-06-28T13:09:17.131" v="2" actId="20577"/>
          <ac:spMkLst>
            <pc:docMk/>
            <pc:sldMk cId="4027328989" sldId="399"/>
            <ac:spMk id="12" creationId="{608E2850-19D4-4684-8810-1B4D5CB1D74D}"/>
          </ac:spMkLst>
        </pc:spChg>
      </pc:sldChg>
    </pc:docChg>
  </pc:docChgLst>
  <pc:docChgLst>
    <pc:chgData name="Carolina Fonseca Mojica" userId="96a9fb46-5df0-4562-9b8f-5a3eebca85f6" providerId="ADAL" clId="{C868FE8D-464D-4921-AFA9-187F2DFE5364}"/>
    <pc:docChg chg="undo custSel modSld">
      <pc:chgData name="Carolina Fonseca Mojica" userId="96a9fb46-5df0-4562-9b8f-5a3eebca85f6" providerId="ADAL" clId="{C868FE8D-464D-4921-AFA9-187F2DFE5364}" dt="2023-06-28T11:26:15.981" v="58" actId="20577"/>
      <pc:docMkLst>
        <pc:docMk/>
      </pc:docMkLst>
      <pc:sldChg chg="addSp modSp mod">
        <pc:chgData name="Carolina Fonseca Mojica" userId="96a9fb46-5df0-4562-9b8f-5a3eebca85f6" providerId="ADAL" clId="{C868FE8D-464D-4921-AFA9-187F2DFE5364}" dt="2023-06-27T19:43:31.775" v="18" actId="1076"/>
        <pc:sldMkLst>
          <pc:docMk/>
          <pc:sldMk cId="2637990833" sldId="340"/>
        </pc:sldMkLst>
        <pc:spChg chg="add mod">
          <ac:chgData name="Carolina Fonseca Mojica" userId="96a9fb46-5df0-4562-9b8f-5a3eebca85f6" providerId="ADAL" clId="{C868FE8D-464D-4921-AFA9-187F2DFE5364}" dt="2023-06-27T19:43:31.775" v="18" actId="1076"/>
          <ac:spMkLst>
            <pc:docMk/>
            <pc:sldMk cId="2637990833" sldId="340"/>
            <ac:spMk id="2" creationId="{2ECC9331-92E7-743D-2C26-1EBA8E27D955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3:37.726" v="20"/>
        <pc:sldMkLst>
          <pc:docMk/>
          <pc:sldMk cId="1494903219" sldId="351"/>
        </pc:sldMkLst>
        <pc:spChg chg="add mod">
          <ac:chgData name="Carolina Fonseca Mojica" userId="96a9fb46-5df0-4562-9b8f-5a3eebca85f6" providerId="ADAL" clId="{C868FE8D-464D-4921-AFA9-187F2DFE5364}" dt="2023-06-27T19:43:37.726" v="20"/>
          <ac:spMkLst>
            <pc:docMk/>
            <pc:sldMk cId="1494903219" sldId="351"/>
            <ac:spMk id="4" creationId="{A3660304-5B19-B689-B263-B65D6490EF35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4:19.096" v="38"/>
        <pc:sldMkLst>
          <pc:docMk/>
          <pc:sldMk cId="512247843" sldId="366"/>
        </pc:sldMkLst>
        <pc:spChg chg="add mod">
          <ac:chgData name="Carolina Fonseca Mojica" userId="96a9fb46-5df0-4562-9b8f-5a3eebca85f6" providerId="ADAL" clId="{C868FE8D-464D-4921-AFA9-187F2DFE5364}" dt="2023-06-27T19:44:19.096" v="38"/>
          <ac:spMkLst>
            <pc:docMk/>
            <pc:sldMk cId="512247843" sldId="366"/>
            <ac:spMk id="4" creationId="{C67DE4B5-3E28-C161-B83E-6341EFB0B1A6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4:26.016" v="42"/>
        <pc:sldMkLst>
          <pc:docMk/>
          <pc:sldMk cId="39183376" sldId="374"/>
        </pc:sldMkLst>
        <pc:spChg chg="add mod">
          <ac:chgData name="Carolina Fonseca Mojica" userId="96a9fb46-5df0-4562-9b8f-5a3eebca85f6" providerId="ADAL" clId="{C868FE8D-464D-4921-AFA9-187F2DFE5364}" dt="2023-06-27T19:44:26.016" v="42"/>
          <ac:spMkLst>
            <pc:docMk/>
            <pc:sldMk cId="39183376" sldId="374"/>
            <ac:spMk id="3" creationId="{AE3B93FB-8AB1-4C31-14B8-178B594E1440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3:43.945" v="23"/>
        <pc:sldMkLst>
          <pc:docMk/>
          <pc:sldMk cId="1603098626" sldId="381"/>
        </pc:sldMkLst>
        <pc:spChg chg="add mod">
          <ac:chgData name="Carolina Fonseca Mojica" userId="96a9fb46-5df0-4562-9b8f-5a3eebca85f6" providerId="ADAL" clId="{C868FE8D-464D-4921-AFA9-187F2DFE5364}" dt="2023-06-27T19:43:43.945" v="23"/>
          <ac:spMkLst>
            <pc:docMk/>
            <pc:sldMk cId="1603098626" sldId="381"/>
            <ac:spMk id="4" creationId="{E8FE70A8-96F7-DBAA-9C4C-8D45B7B453F9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3:45.216" v="24"/>
        <pc:sldMkLst>
          <pc:docMk/>
          <pc:sldMk cId="1807632101" sldId="382"/>
        </pc:sldMkLst>
        <pc:spChg chg="add mod">
          <ac:chgData name="Carolina Fonseca Mojica" userId="96a9fb46-5df0-4562-9b8f-5a3eebca85f6" providerId="ADAL" clId="{C868FE8D-464D-4921-AFA9-187F2DFE5364}" dt="2023-06-27T19:43:45.216" v="24"/>
          <ac:spMkLst>
            <pc:docMk/>
            <pc:sldMk cId="1807632101" sldId="382"/>
            <ac:spMk id="4" creationId="{3B68B914-1E2F-7157-B626-385B3FE4F59D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4:20.743" v="39"/>
        <pc:sldMkLst>
          <pc:docMk/>
          <pc:sldMk cId="2494966838" sldId="383"/>
        </pc:sldMkLst>
        <pc:spChg chg="add mod">
          <ac:chgData name="Carolina Fonseca Mojica" userId="96a9fb46-5df0-4562-9b8f-5a3eebca85f6" providerId="ADAL" clId="{C868FE8D-464D-4921-AFA9-187F2DFE5364}" dt="2023-06-27T19:44:20.743" v="39"/>
          <ac:spMkLst>
            <pc:docMk/>
            <pc:sldMk cId="2494966838" sldId="383"/>
            <ac:spMk id="4" creationId="{08225D76-9813-38CC-20CC-823D9461B70E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3:47.151" v="25"/>
        <pc:sldMkLst>
          <pc:docMk/>
          <pc:sldMk cId="2046492940" sldId="385"/>
        </pc:sldMkLst>
        <pc:spChg chg="add mod">
          <ac:chgData name="Carolina Fonseca Mojica" userId="96a9fb46-5df0-4562-9b8f-5a3eebca85f6" providerId="ADAL" clId="{C868FE8D-464D-4921-AFA9-187F2DFE5364}" dt="2023-06-27T19:43:47.151" v="25"/>
          <ac:spMkLst>
            <pc:docMk/>
            <pc:sldMk cId="2046492940" sldId="385"/>
            <ac:spMk id="11" creationId="{3928D452-587C-1147-9119-ACB54DDBD0C6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3:52.875" v="28"/>
        <pc:sldMkLst>
          <pc:docMk/>
          <pc:sldMk cId="2259980185" sldId="387"/>
        </pc:sldMkLst>
        <pc:spChg chg="add mod">
          <ac:chgData name="Carolina Fonseca Mojica" userId="96a9fb46-5df0-4562-9b8f-5a3eebca85f6" providerId="ADAL" clId="{C868FE8D-464D-4921-AFA9-187F2DFE5364}" dt="2023-06-27T19:43:52.875" v="28"/>
          <ac:spMkLst>
            <pc:docMk/>
            <pc:sldMk cId="2259980185" sldId="387"/>
            <ac:spMk id="4" creationId="{929241AE-455E-491D-5CC9-E179A2837AF0}"/>
          </ac:spMkLst>
        </pc:spChg>
      </pc:sldChg>
      <pc:sldChg chg="addSp modSp mod">
        <pc:chgData name="Carolina Fonseca Mojica" userId="96a9fb46-5df0-4562-9b8f-5a3eebca85f6" providerId="ADAL" clId="{C868FE8D-464D-4921-AFA9-187F2DFE5364}" dt="2023-06-27T19:44:03.934" v="30" actId="167"/>
        <pc:sldMkLst>
          <pc:docMk/>
          <pc:sldMk cId="360115598" sldId="388"/>
        </pc:sldMkLst>
        <pc:spChg chg="add mod ord">
          <ac:chgData name="Carolina Fonseca Mojica" userId="96a9fb46-5df0-4562-9b8f-5a3eebca85f6" providerId="ADAL" clId="{C868FE8D-464D-4921-AFA9-187F2DFE5364}" dt="2023-06-27T19:44:03.934" v="30" actId="167"/>
          <ac:spMkLst>
            <pc:docMk/>
            <pc:sldMk cId="360115598" sldId="388"/>
            <ac:spMk id="4" creationId="{8A91FD1F-0C38-CDC9-B395-7E7DC29BBE4E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4:14.462" v="35"/>
        <pc:sldMkLst>
          <pc:docMk/>
          <pc:sldMk cId="412826903" sldId="390"/>
        </pc:sldMkLst>
        <pc:spChg chg="add mod">
          <ac:chgData name="Carolina Fonseca Mojica" userId="96a9fb46-5df0-4562-9b8f-5a3eebca85f6" providerId="ADAL" clId="{C868FE8D-464D-4921-AFA9-187F2DFE5364}" dt="2023-06-27T19:44:14.462" v="35"/>
          <ac:spMkLst>
            <pc:docMk/>
            <pc:sldMk cId="412826903" sldId="390"/>
            <ac:spMk id="4" creationId="{AFF8EDE9-BCB7-658B-18CA-1890DF67C8ED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4:06.430" v="31"/>
        <pc:sldMkLst>
          <pc:docMk/>
          <pc:sldMk cId="2147366487" sldId="391"/>
        </pc:sldMkLst>
        <pc:spChg chg="add mod">
          <ac:chgData name="Carolina Fonseca Mojica" userId="96a9fb46-5df0-4562-9b8f-5a3eebca85f6" providerId="ADAL" clId="{C868FE8D-464D-4921-AFA9-187F2DFE5364}" dt="2023-06-27T19:44:06.430" v="31"/>
          <ac:spMkLst>
            <pc:docMk/>
            <pc:sldMk cId="2147366487" sldId="391"/>
            <ac:spMk id="4" creationId="{E54860B6-4D2F-5D0E-31E5-2587484E90D8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4:15.898" v="36"/>
        <pc:sldMkLst>
          <pc:docMk/>
          <pc:sldMk cId="1098496670" sldId="392"/>
        </pc:sldMkLst>
        <pc:spChg chg="add mod">
          <ac:chgData name="Carolina Fonseca Mojica" userId="96a9fb46-5df0-4562-9b8f-5a3eebca85f6" providerId="ADAL" clId="{C868FE8D-464D-4921-AFA9-187F2DFE5364}" dt="2023-06-27T19:44:15.898" v="36"/>
          <ac:spMkLst>
            <pc:docMk/>
            <pc:sldMk cId="1098496670" sldId="392"/>
            <ac:spMk id="4" creationId="{5C1D3E1B-E7F9-066D-A9D6-0215EF0B03EB}"/>
          </ac:spMkLst>
        </pc:spChg>
      </pc:sldChg>
      <pc:sldChg chg="addSp modSp mod">
        <pc:chgData name="Carolina Fonseca Mojica" userId="96a9fb46-5df0-4562-9b8f-5a3eebca85f6" providerId="ADAL" clId="{C868FE8D-464D-4921-AFA9-187F2DFE5364}" dt="2023-06-27T20:14:18.974" v="56" actId="1076"/>
        <pc:sldMkLst>
          <pc:docMk/>
          <pc:sldMk cId="2646443040" sldId="393"/>
        </pc:sldMkLst>
        <pc:spChg chg="add mod">
          <ac:chgData name="Carolina Fonseca Mojica" userId="96a9fb46-5df0-4562-9b8f-5a3eebca85f6" providerId="ADAL" clId="{C868FE8D-464D-4921-AFA9-187F2DFE5364}" dt="2023-06-27T19:44:08.204" v="32"/>
          <ac:spMkLst>
            <pc:docMk/>
            <pc:sldMk cId="2646443040" sldId="393"/>
            <ac:spMk id="4" creationId="{D958E687-5984-F182-E433-5A5E68057917}"/>
          </ac:spMkLst>
        </pc:spChg>
        <pc:spChg chg="mod">
          <ac:chgData name="Carolina Fonseca Mojica" userId="96a9fb46-5df0-4562-9b8f-5a3eebca85f6" providerId="ADAL" clId="{C868FE8D-464D-4921-AFA9-187F2DFE5364}" dt="2023-06-27T20:14:18.974" v="56" actId="1076"/>
          <ac:spMkLst>
            <pc:docMk/>
            <pc:sldMk cId="2646443040" sldId="393"/>
            <ac:spMk id="12" creationId="{A550C9DC-40F8-4095-8A76-29EB932FF2E7}"/>
          </ac:spMkLst>
        </pc:spChg>
        <pc:cxnChg chg="mod">
          <ac:chgData name="Carolina Fonseca Mojica" userId="96a9fb46-5df0-4562-9b8f-5a3eebca85f6" providerId="ADAL" clId="{C868FE8D-464D-4921-AFA9-187F2DFE5364}" dt="2023-06-27T20:14:18.974" v="56" actId="1076"/>
          <ac:cxnSpMkLst>
            <pc:docMk/>
            <pc:sldMk cId="2646443040" sldId="393"/>
            <ac:cxnSpMk id="11" creationId="{5A2C0D65-3D04-42E2-9835-5C371C298096}"/>
          </ac:cxnSpMkLst>
        </pc:cxnChg>
      </pc:sldChg>
      <pc:sldChg chg="addSp modSp">
        <pc:chgData name="Carolina Fonseca Mojica" userId="96a9fb46-5df0-4562-9b8f-5a3eebca85f6" providerId="ADAL" clId="{C868FE8D-464D-4921-AFA9-187F2DFE5364}" dt="2023-06-27T19:44:11.625" v="34"/>
        <pc:sldMkLst>
          <pc:docMk/>
          <pc:sldMk cId="3535284617" sldId="394"/>
        </pc:sldMkLst>
        <pc:spChg chg="add mod">
          <ac:chgData name="Carolina Fonseca Mojica" userId="96a9fb46-5df0-4562-9b8f-5a3eebca85f6" providerId="ADAL" clId="{C868FE8D-464D-4921-AFA9-187F2DFE5364}" dt="2023-06-27T19:44:11.625" v="34"/>
          <ac:spMkLst>
            <pc:docMk/>
            <pc:sldMk cId="3535284617" sldId="394"/>
            <ac:spMk id="4" creationId="{3630C4FD-4E44-1CA4-368B-AEE9B37E2973}"/>
          </ac:spMkLst>
        </pc:spChg>
      </pc:sldChg>
      <pc:sldChg chg="addSp modSp mod">
        <pc:chgData name="Carolina Fonseca Mojica" userId="96a9fb46-5df0-4562-9b8f-5a3eebca85f6" providerId="ADAL" clId="{C868FE8D-464D-4921-AFA9-187F2DFE5364}" dt="2023-06-27T19:45:36.581" v="54" actId="1076"/>
        <pc:sldMkLst>
          <pc:docMk/>
          <pc:sldMk cId="2712128453" sldId="395"/>
        </pc:sldMkLst>
        <pc:spChg chg="add mod">
          <ac:chgData name="Carolina Fonseca Mojica" userId="96a9fb46-5df0-4562-9b8f-5a3eebca85f6" providerId="ADAL" clId="{C868FE8D-464D-4921-AFA9-187F2DFE5364}" dt="2023-06-27T19:44:47.372" v="52"/>
          <ac:spMkLst>
            <pc:docMk/>
            <pc:sldMk cId="2712128453" sldId="395"/>
            <ac:spMk id="4" creationId="{2DCD0EB7-0927-113B-D483-A2BB2132BA40}"/>
          </ac:spMkLst>
        </pc:spChg>
        <pc:spChg chg="mod">
          <ac:chgData name="Carolina Fonseca Mojica" userId="96a9fb46-5df0-4562-9b8f-5a3eebca85f6" providerId="ADAL" clId="{C868FE8D-464D-4921-AFA9-187F2DFE5364}" dt="2023-06-27T19:45:36.581" v="54" actId="1076"/>
          <ac:spMkLst>
            <pc:docMk/>
            <pc:sldMk cId="2712128453" sldId="395"/>
            <ac:spMk id="7" creationId="{B941555A-9243-F45B-C1AD-692EC4F909D8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4:29.020" v="44"/>
        <pc:sldMkLst>
          <pc:docMk/>
          <pc:sldMk cId="1178922314" sldId="396"/>
        </pc:sldMkLst>
        <pc:spChg chg="add mod">
          <ac:chgData name="Carolina Fonseca Mojica" userId="96a9fb46-5df0-4562-9b8f-5a3eebca85f6" providerId="ADAL" clId="{C868FE8D-464D-4921-AFA9-187F2DFE5364}" dt="2023-06-27T19:44:29.020" v="44"/>
          <ac:spMkLst>
            <pc:docMk/>
            <pc:sldMk cId="1178922314" sldId="396"/>
            <ac:spMk id="4" creationId="{6CA85566-BD70-4ED1-26A4-1CE26DB374E8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4:31.711" v="45"/>
        <pc:sldMkLst>
          <pc:docMk/>
          <pc:sldMk cId="858388531" sldId="397"/>
        </pc:sldMkLst>
        <pc:spChg chg="add mod">
          <ac:chgData name="Carolina Fonseca Mojica" userId="96a9fb46-5df0-4562-9b8f-5a3eebca85f6" providerId="ADAL" clId="{C868FE8D-464D-4921-AFA9-187F2DFE5364}" dt="2023-06-27T19:44:31.711" v="45"/>
          <ac:spMkLst>
            <pc:docMk/>
            <pc:sldMk cId="858388531" sldId="397"/>
            <ac:spMk id="4" creationId="{1F0327C8-7D43-5947-D249-3E397CBFA6CA}"/>
          </ac:spMkLst>
        </pc:spChg>
      </pc:sldChg>
      <pc:sldChg chg="addSp modSp mod">
        <pc:chgData name="Carolina Fonseca Mojica" userId="96a9fb46-5df0-4562-9b8f-5a3eebca85f6" providerId="ADAL" clId="{C868FE8D-464D-4921-AFA9-187F2DFE5364}" dt="2023-06-28T11:26:15.981" v="58" actId="20577"/>
        <pc:sldMkLst>
          <pc:docMk/>
          <pc:sldMk cId="1969111029" sldId="398"/>
        </pc:sldMkLst>
        <pc:spChg chg="add mod">
          <ac:chgData name="Carolina Fonseca Mojica" userId="96a9fb46-5df0-4562-9b8f-5a3eebca85f6" providerId="ADAL" clId="{C868FE8D-464D-4921-AFA9-187F2DFE5364}" dt="2023-06-27T19:44:39.952" v="49"/>
          <ac:spMkLst>
            <pc:docMk/>
            <pc:sldMk cId="1969111029" sldId="398"/>
            <ac:spMk id="4" creationId="{4F6B7C2B-240F-1ACD-C746-F47CC3065E07}"/>
          </ac:spMkLst>
        </pc:spChg>
        <pc:spChg chg="mod">
          <ac:chgData name="Carolina Fonseca Mojica" userId="96a9fb46-5df0-4562-9b8f-5a3eebca85f6" providerId="ADAL" clId="{C868FE8D-464D-4921-AFA9-187F2DFE5364}" dt="2023-06-28T11:26:15.981" v="58" actId="20577"/>
          <ac:spMkLst>
            <pc:docMk/>
            <pc:sldMk cId="1969111029" sldId="398"/>
            <ac:spMk id="29" creationId="{EDBD8041-1EC6-02CF-ADC1-ED0AF79ABF0C}"/>
          </ac:spMkLst>
        </pc:spChg>
      </pc:sldChg>
      <pc:sldChg chg="addSp modSp mod">
        <pc:chgData name="Carolina Fonseca Mojica" userId="96a9fb46-5df0-4562-9b8f-5a3eebca85f6" providerId="ADAL" clId="{C868FE8D-464D-4921-AFA9-187F2DFE5364}" dt="2023-06-27T19:44:35.799" v="47" actId="167"/>
        <pc:sldMkLst>
          <pc:docMk/>
          <pc:sldMk cId="4027328989" sldId="399"/>
        </pc:sldMkLst>
        <pc:spChg chg="add mod ord">
          <ac:chgData name="Carolina Fonseca Mojica" userId="96a9fb46-5df0-4562-9b8f-5a3eebca85f6" providerId="ADAL" clId="{C868FE8D-464D-4921-AFA9-187F2DFE5364}" dt="2023-06-27T19:44:35.799" v="47" actId="167"/>
          <ac:spMkLst>
            <pc:docMk/>
            <pc:sldMk cId="4027328989" sldId="399"/>
            <ac:spMk id="4" creationId="{ECD1A1C1-1320-96C6-9644-495F0A31D547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4:24.449" v="41"/>
        <pc:sldMkLst>
          <pc:docMk/>
          <pc:sldMk cId="1868629743" sldId="410"/>
        </pc:sldMkLst>
        <pc:spChg chg="add mod">
          <ac:chgData name="Carolina Fonseca Mojica" userId="96a9fb46-5df0-4562-9b8f-5a3eebca85f6" providerId="ADAL" clId="{C868FE8D-464D-4921-AFA9-187F2DFE5364}" dt="2023-06-27T19:44:24.449" v="41"/>
          <ac:spMkLst>
            <pc:docMk/>
            <pc:sldMk cId="1868629743" sldId="410"/>
            <ac:spMk id="4" creationId="{66B013D4-A418-9FCC-CBAB-39C609A8E475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4:22.587" v="40"/>
        <pc:sldMkLst>
          <pc:docMk/>
          <pc:sldMk cId="1701063392" sldId="411"/>
        </pc:sldMkLst>
        <pc:spChg chg="add mod">
          <ac:chgData name="Carolina Fonseca Mojica" userId="96a9fb46-5df0-4562-9b8f-5a3eebca85f6" providerId="ADAL" clId="{C868FE8D-464D-4921-AFA9-187F2DFE5364}" dt="2023-06-27T19:44:22.587" v="40"/>
          <ac:spMkLst>
            <pc:docMk/>
            <pc:sldMk cId="1701063392" sldId="411"/>
            <ac:spMk id="4" creationId="{5F11CAB9-514A-1D22-1E2B-AF3DEC1F90BA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3:48.850" v="26"/>
        <pc:sldMkLst>
          <pc:docMk/>
          <pc:sldMk cId="159524963" sldId="412"/>
        </pc:sldMkLst>
        <pc:spChg chg="add mod">
          <ac:chgData name="Carolina Fonseca Mojica" userId="96a9fb46-5df0-4562-9b8f-5a3eebca85f6" providerId="ADAL" clId="{C868FE8D-464D-4921-AFA9-187F2DFE5364}" dt="2023-06-27T19:43:48.850" v="26"/>
          <ac:spMkLst>
            <pc:docMk/>
            <pc:sldMk cId="159524963" sldId="412"/>
            <ac:spMk id="3" creationId="{F8A043D5-D949-E5DA-31F7-7C8BEA35C46A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4:09.891" v="33"/>
        <pc:sldMkLst>
          <pc:docMk/>
          <pc:sldMk cId="3272473403" sldId="413"/>
        </pc:sldMkLst>
        <pc:spChg chg="add mod">
          <ac:chgData name="Carolina Fonseca Mojica" userId="96a9fb46-5df0-4562-9b8f-5a3eebca85f6" providerId="ADAL" clId="{C868FE8D-464D-4921-AFA9-187F2DFE5364}" dt="2023-06-27T19:44:09.891" v="33"/>
          <ac:spMkLst>
            <pc:docMk/>
            <pc:sldMk cId="3272473403" sldId="413"/>
            <ac:spMk id="4" creationId="{89E13FF9-0E05-BDC9-9AF7-5A99F224B537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3:35.670" v="19"/>
        <pc:sldMkLst>
          <pc:docMk/>
          <pc:sldMk cId="1032641055" sldId="414"/>
        </pc:sldMkLst>
        <pc:spChg chg="add mod">
          <ac:chgData name="Carolina Fonseca Mojica" userId="96a9fb46-5df0-4562-9b8f-5a3eebca85f6" providerId="ADAL" clId="{C868FE8D-464D-4921-AFA9-187F2DFE5364}" dt="2023-06-27T19:43:35.670" v="19"/>
          <ac:spMkLst>
            <pc:docMk/>
            <pc:sldMk cId="1032641055" sldId="414"/>
            <ac:spMk id="3" creationId="{A2F8ACFF-C1B2-DC9A-9427-F6B452B5CA3F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3:51.498" v="27"/>
        <pc:sldMkLst>
          <pc:docMk/>
          <pc:sldMk cId="2920114081" sldId="415"/>
        </pc:sldMkLst>
        <pc:spChg chg="add mod">
          <ac:chgData name="Carolina Fonseca Mojica" userId="96a9fb46-5df0-4562-9b8f-5a3eebca85f6" providerId="ADAL" clId="{C868FE8D-464D-4921-AFA9-187F2DFE5364}" dt="2023-06-27T19:43:51.498" v="27"/>
          <ac:spMkLst>
            <pc:docMk/>
            <pc:sldMk cId="2920114081" sldId="415"/>
            <ac:spMk id="3" creationId="{E2EF722B-9284-3044-3939-31771428939A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4:27.463" v="43"/>
        <pc:sldMkLst>
          <pc:docMk/>
          <pc:sldMk cId="1913326884" sldId="416"/>
        </pc:sldMkLst>
        <pc:spChg chg="add mod">
          <ac:chgData name="Carolina Fonseca Mojica" userId="96a9fb46-5df0-4562-9b8f-5a3eebca85f6" providerId="ADAL" clId="{C868FE8D-464D-4921-AFA9-187F2DFE5364}" dt="2023-06-27T19:44:27.463" v="43"/>
          <ac:spMkLst>
            <pc:docMk/>
            <pc:sldMk cId="1913326884" sldId="416"/>
            <ac:spMk id="3" creationId="{0B6A66E2-CFA6-F6A3-D1A5-900C92D3CB92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3:39.419" v="21"/>
        <pc:sldMkLst>
          <pc:docMk/>
          <pc:sldMk cId="4122045272" sldId="417"/>
        </pc:sldMkLst>
        <pc:spChg chg="add mod">
          <ac:chgData name="Carolina Fonseca Mojica" userId="96a9fb46-5df0-4562-9b8f-5a3eebca85f6" providerId="ADAL" clId="{C868FE8D-464D-4921-AFA9-187F2DFE5364}" dt="2023-06-27T19:43:39.419" v="21"/>
          <ac:spMkLst>
            <pc:docMk/>
            <pc:sldMk cId="4122045272" sldId="417"/>
            <ac:spMk id="4" creationId="{D7398F8D-F5E9-0A9F-F74C-940A5947B446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3:41.470" v="22"/>
        <pc:sldMkLst>
          <pc:docMk/>
          <pc:sldMk cId="4139652540" sldId="418"/>
        </pc:sldMkLst>
        <pc:spChg chg="add mod">
          <ac:chgData name="Carolina Fonseca Mojica" userId="96a9fb46-5df0-4562-9b8f-5a3eebca85f6" providerId="ADAL" clId="{C868FE8D-464D-4921-AFA9-187F2DFE5364}" dt="2023-06-27T19:43:41.470" v="22"/>
          <ac:spMkLst>
            <pc:docMk/>
            <pc:sldMk cId="4139652540" sldId="418"/>
            <ac:spMk id="4" creationId="{056428EF-2FF4-CE5A-C838-33E499A48DE9}"/>
          </ac:spMkLst>
        </pc:spChg>
      </pc:sldChg>
      <pc:sldChg chg="addSp modSp mod">
        <pc:chgData name="Carolina Fonseca Mojica" userId="96a9fb46-5df0-4562-9b8f-5a3eebca85f6" providerId="ADAL" clId="{C868FE8D-464D-4921-AFA9-187F2DFE5364}" dt="2023-06-27T19:44:46.302" v="51" actId="167"/>
        <pc:sldMkLst>
          <pc:docMk/>
          <pc:sldMk cId="2635715554" sldId="420"/>
        </pc:sldMkLst>
        <pc:spChg chg="add mod ord">
          <ac:chgData name="Carolina Fonseca Mojica" userId="96a9fb46-5df0-4562-9b8f-5a3eebca85f6" providerId="ADAL" clId="{C868FE8D-464D-4921-AFA9-187F2DFE5364}" dt="2023-06-27T19:44:46.302" v="51" actId="167"/>
          <ac:spMkLst>
            <pc:docMk/>
            <pc:sldMk cId="2635715554" sldId="420"/>
            <ac:spMk id="4" creationId="{067C6584-DD1C-0915-3F63-8E549C9FD591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4:38.466" v="48"/>
        <pc:sldMkLst>
          <pc:docMk/>
          <pc:sldMk cId="1412030510" sldId="421"/>
        </pc:sldMkLst>
        <pc:spChg chg="add mod">
          <ac:chgData name="Carolina Fonseca Mojica" userId="96a9fb46-5df0-4562-9b8f-5a3eebca85f6" providerId="ADAL" clId="{C868FE8D-464D-4921-AFA9-187F2DFE5364}" dt="2023-06-27T19:44:38.466" v="48"/>
          <ac:spMkLst>
            <pc:docMk/>
            <pc:sldMk cId="1412030510" sldId="421"/>
            <ac:spMk id="3" creationId="{D86201CE-4BCB-3B62-8C40-9D076B81FC1E}"/>
          </ac:spMkLst>
        </pc:spChg>
      </pc:sldChg>
      <pc:sldChg chg="addSp modSp">
        <pc:chgData name="Carolina Fonseca Mojica" userId="96a9fb46-5df0-4562-9b8f-5a3eebca85f6" providerId="ADAL" clId="{C868FE8D-464D-4921-AFA9-187F2DFE5364}" dt="2023-06-27T19:44:17.571" v="37"/>
        <pc:sldMkLst>
          <pc:docMk/>
          <pc:sldMk cId="1586944205" sldId="422"/>
        </pc:sldMkLst>
        <pc:spChg chg="add mod">
          <ac:chgData name="Carolina Fonseca Mojica" userId="96a9fb46-5df0-4562-9b8f-5a3eebca85f6" providerId="ADAL" clId="{C868FE8D-464D-4921-AFA9-187F2DFE5364}" dt="2023-06-27T19:44:17.571" v="37"/>
          <ac:spMkLst>
            <pc:docMk/>
            <pc:sldMk cId="1586944205" sldId="422"/>
            <ac:spMk id="3" creationId="{3C5ECB6D-7F71-2B0C-BE64-0C79437A1768}"/>
          </ac:spMkLst>
        </pc:spChg>
      </pc:sldChg>
    </pc:docChg>
  </pc:docChgLst>
  <pc:docChgLst>
    <pc:chgData name="Carolina Fonseca Mojica" userId="96a9fb46-5df0-4562-9b8f-5a3eebca85f6" providerId="ADAL" clId="{C1FAFB27-4DB4-4EBB-91D2-032C9ED57B90}"/>
    <pc:docChg chg="undo redo custSel addSld delSld modSld sldOrd modMainMaster addSection delSection modSection">
      <pc:chgData name="Carolina Fonseca Mojica" userId="96a9fb46-5df0-4562-9b8f-5a3eebca85f6" providerId="ADAL" clId="{C1FAFB27-4DB4-4EBB-91D2-032C9ED57B90}" dt="2023-06-21T07:22:57.168" v="5529"/>
      <pc:docMkLst>
        <pc:docMk/>
      </pc:docMkLst>
      <pc:sldChg chg="addSp delSp modSp mod">
        <pc:chgData name="Carolina Fonseca Mojica" userId="96a9fb46-5df0-4562-9b8f-5a3eebca85f6" providerId="ADAL" clId="{C1FAFB27-4DB4-4EBB-91D2-032C9ED57B90}" dt="2023-06-21T07:22:57.168" v="5529"/>
        <pc:sldMkLst>
          <pc:docMk/>
          <pc:sldMk cId="2637990833" sldId="340"/>
        </pc:sldMkLst>
        <pc:spChg chg="del mod">
          <ac:chgData name="Carolina Fonseca Mojica" userId="96a9fb46-5df0-4562-9b8f-5a3eebca85f6" providerId="ADAL" clId="{C1FAFB27-4DB4-4EBB-91D2-032C9ED57B90}" dt="2023-06-12T09:36:18.396" v="5323" actId="478"/>
          <ac:spMkLst>
            <pc:docMk/>
            <pc:sldMk cId="2637990833" sldId="340"/>
            <ac:spMk id="2" creationId="{243560AC-A630-49EF-AF9E-C3EEED54CF0B}"/>
          </ac:spMkLst>
        </pc:spChg>
        <pc:spChg chg="add del mod">
          <ac:chgData name="Carolina Fonseca Mojica" userId="96a9fb46-5df0-4562-9b8f-5a3eebca85f6" providerId="ADAL" clId="{C1FAFB27-4DB4-4EBB-91D2-032C9ED57B90}" dt="2023-06-21T07:22:57.168" v="5529"/>
          <ac:spMkLst>
            <pc:docMk/>
            <pc:sldMk cId="2637990833" sldId="340"/>
            <ac:spMk id="2" creationId="{786A9387-202B-A08B-FB68-A21C692C2086}"/>
          </ac:spMkLst>
        </pc:spChg>
        <pc:spChg chg="add">
          <ac:chgData name="Carolina Fonseca Mojica" userId="96a9fb46-5df0-4562-9b8f-5a3eebca85f6" providerId="ADAL" clId="{C1FAFB27-4DB4-4EBB-91D2-032C9ED57B90}" dt="2023-06-12T09:34:45.420" v="5322"/>
          <ac:spMkLst>
            <pc:docMk/>
            <pc:sldMk cId="2637990833" sldId="340"/>
            <ac:spMk id="4" creationId="{00000000-0000-0000-0000-000000000000}"/>
          </ac:spMkLst>
        </pc:spChg>
        <pc:spChg chg="mod">
          <ac:chgData name="Carolina Fonseca Mojica" userId="96a9fb46-5df0-4562-9b8f-5a3eebca85f6" providerId="ADAL" clId="{C1FAFB27-4DB4-4EBB-91D2-032C9ED57B90}" dt="2023-06-08T11:57:36.278" v="2516" actId="21"/>
          <ac:spMkLst>
            <pc:docMk/>
            <pc:sldMk cId="2637990833" sldId="340"/>
            <ac:spMk id="5" creationId="{686500F0-3501-4C57-950C-1B1722FA72CC}"/>
          </ac:spMkLst>
        </pc:spChg>
        <pc:spChg chg="mod">
          <ac:chgData name="Carolina Fonseca Mojica" userId="96a9fb46-5df0-4562-9b8f-5a3eebca85f6" providerId="ADAL" clId="{C1FAFB27-4DB4-4EBB-91D2-032C9ED57B90}" dt="2023-06-21T07:22:12.788" v="5509" actId="14100"/>
          <ac:spMkLst>
            <pc:docMk/>
            <pc:sldMk cId="2637990833" sldId="340"/>
            <ac:spMk id="9" creationId="{00000000-0000-0000-0000-000000000000}"/>
          </ac:spMkLst>
        </pc:spChg>
      </pc:sldChg>
      <pc:sldChg chg="modSp mod">
        <pc:chgData name="Carolina Fonseca Mojica" userId="96a9fb46-5df0-4562-9b8f-5a3eebca85f6" providerId="ADAL" clId="{C1FAFB27-4DB4-4EBB-91D2-032C9ED57B90}" dt="2023-06-12T08:04:57.837" v="5194" actId="14100"/>
        <pc:sldMkLst>
          <pc:docMk/>
          <pc:sldMk cId="2595307451" sldId="348"/>
        </pc:sldMkLst>
        <pc:spChg chg="mod">
          <ac:chgData name="Carolina Fonseca Mojica" userId="96a9fb46-5df0-4562-9b8f-5a3eebca85f6" providerId="ADAL" clId="{C1FAFB27-4DB4-4EBB-91D2-032C9ED57B90}" dt="2023-06-08T11:52:47.900" v="2392" actId="20577"/>
          <ac:spMkLst>
            <pc:docMk/>
            <pc:sldMk cId="2595307451" sldId="348"/>
            <ac:spMk id="3" creationId="{A2BFFF09-A859-4188-A482-552EFA34B3BB}"/>
          </ac:spMkLst>
        </pc:spChg>
        <pc:spChg chg="mod">
          <ac:chgData name="Carolina Fonseca Mojica" userId="96a9fb46-5df0-4562-9b8f-5a3eebca85f6" providerId="ADAL" clId="{C1FAFB27-4DB4-4EBB-91D2-032C9ED57B90}" dt="2023-06-12T08:04:57.837" v="5194" actId="14100"/>
          <ac:spMkLst>
            <pc:docMk/>
            <pc:sldMk cId="2595307451" sldId="348"/>
            <ac:spMk id="4" creationId="{BB978466-EDF1-4739-AB5A-52B52CF1FDB3}"/>
          </ac:spMkLst>
        </pc:spChg>
      </pc:sldChg>
      <pc:sldChg chg="delSp modSp mod">
        <pc:chgData name="Carolina Fonseca Mojica" userId="96a9fb46-5df0-4562-9b8f-5a3eebca85f6" providerId="ADAL" clId="{C1FAFB27-4DB4-4EBB-91D2-032C9ED57B90}" dt="2023-06-12T09:36:25.905" v="5324" actId="478"/>
        <pc:sldMkLst>
          <pc:docMk/>
          <pc:sldMk cId="1494903219" sldId="351"/>
        </pc:sldMkLst>
        <pc:spChg chg="mod">
          <ac:chgData name="Carolina Fonseca Mojica" userId="96a9fb46-5df0-4562-9b8f-5a3eebca85f6" providerId="ADAL" clId="{C1FAFB27-4DB4-4EBB-91D2-032C9ED57B90}" dt="2023-06-08T14:14:34.375" v="4460" actId="20577"/>
          <ac:spMkLst>
            <pc:docMk/>
            <pc:sldMk cId="1494903219" sldId="351"/>
            <ac:spMk id="2" creationId="{1F31A45B-A022-4E27-8FB2-9C26E19BCE66}"/>
          </ac:spMkLst>
        </pc:spChg>
        <pc:spChg chg="mod">
          <ac:chgData name="Carolina Fonseca Mojica" userId="96a9fb46-5df0-4562-9b8f-5a3eebca85f6" providerId="ADAL" clId="{C1FAFB27-4DB4-4EBB-91D2-032C9ED57B90}" dt="2023-06-08T14:14:38.129" v="4461" actId="20577"/>
          <ac:spMkLst>
            <pc:docMk/>
            <pc:sldMk cId="1494903219" sldId="351"/>
            <ac:spMk id="3" creationId="{E6EFBDC1-A947-4F2A-8DF1-F3529E0D8ADE}"/>
          </ac:spMkLst>
        </pc:spChg>
        <pc:spChg chg="del">
          <ac:chgData name="Carolina Fonseca Mojica" userId="96a9fb46-5df0-4562-9b8f-5a3eebca85f6" providerId="ADAL" clId="{C1FAFB27-4DB4-4EBB-91D2-032C9ED57B90}" dt="2023-06-12T09:36:25.905" v="5324" actId="478"/>
          <ac:spMkLst>
            <pc:docMk/>
            <pc:sldMk cId="1494903219" sldId="351"/>
            <ac:spMk id="6" creationId="{41427E0E-3901-4A5C-8FEF-F09EE306F401}"/>
          </ac:spMkLst>
        </pc:spChg>
        <pc:picChg chg="mod">
          <ac:chgData name="Carolina Fonseca Mojica" userId="96a9fb46-5df0-4562-9b8f-5a3eebca85f6" providerId="ADAL" clId="{C1FAFB27-4DB4-4EBB-91D2-032C9ED57B90}" dt="2023-06-08T13:05:56.026" v="3237" actId="167"/>
          <ac:picMkLst>
            <pc:docMk/>
            <pc:sldMk cId="1494903219" sldId="351"/>
            <ac:picMk id="1026" creationId="{9492CC20-9572-4EC3-9155-88F614D49502}"/>
          </ac:picMkLst>
        </pc:picChg>
      </pc:sldChg>
      <pc:sldChg chg="delSp modSp mod ord">
        <pc:chgData name="Carolina Fonseca Mojica" userId="96a9fb46-5df0-4562-9b8f-5a3eebca85f6" providerId="ADAL" clId="{C1FAFB27-4DB4-4EBB-91D2-032C9ED57B90}" dt="2023-06-12T09:47:04.428" v="5360" actId="20577"/>
        <pc:sldMkLst>
          <pc:docMk/>
          <pc:sldMk cId="512247843" sldId="366"/>
        </pc:sldMkLst>
        <pc:spChg chg="mod">
          <ac:chgData name="Carolina Fonseca Mojica" userId="96a9fb46-5df0-4562-9b8f-5a3eebca85f6" providerId="ADAL" clId="{C1FAFB27-4DB4-4EBB-91D2-032C9ED57B90}" dt="2023-06-12T09:47:04.428" v="5360" actId="20577"/>
          <ac:spMkLst>
            <pc:docMk/>
            <pc:sldMk cId="512247843" sldId="366"/>
            <ac:spMk id="2" creationId="{DD57D15D-116B-415C-8AA1-48A5BF8C5C69}"/>
          </ac:spMkLst>
        </pc:spChg>
        <pc:spChg chg="mod">
          <ac:chgData name="Carolina Fonseca Mojica" userId="96a9fb46-5df0-4562-9b8f-5a3eebca85f6" providerId="ADAL" clId="{C1FAFB27-4DB4-4EBB-91D2-032C9ED57B90}" dt="2023-06-12T09:27:34.118" v="5284" actId="21"/>
          <ac:spMkLst>
            <pc:docMk/>
            <pc:sldMk cId="512247843" sldId="366"/>
            <ac:spMk id="3" creationId="{67889A44-B932-4747-9053-5106E6AE6250}"/>
          </ac:spMkLst>
        </pc:spChg>
        <pc:spChg chg="del">
          <ac:chgData name="Carolina Fonseca Mojica" userId="96a9fb46-5df0-4562-9b8f-5a3eebca85f6" providerId="ADAL" clId="{C1FAFB27-4DB4-4EBB-91D2-032C9ED57B90}" dt="2023-06-12T09:37:17.063" v="5339" actId="478"/>
          <ac:spMkLst>
            <pc:docMk/>
            <pc:sldMk cId="512247843" sldId="366"/>
            <ac:spMk id="8" creationId="{705895BD-D333-4C03-A3B8-54FD6A7FCC6A}"/>
          </ac:spMkLst>
        </pc:spChg>
      </pc:sldChg>
      <pc:sldChg chg="delSp mod">
        <pc:chgData name="Carolina Fonseca Mojica" userId="96a9fb46-5df0-4562-9b8f-5a3eebca85f6" providerId="ADAL" clId="{C1FAFB27-4DB4-4EBB-91D2-032C9ED57B90}" dt="2023-06-12T09:37:28.168" v="5343" actId="478"/>
        <pc:sldMkLst>
          <pc:docMk/>
          <pc:sldMk cId="39183376" sldId="374"/>
        </pc:sldMkLst>
        <pc:spChg chg="del">
          <ac:chgData name="Carolina Fonseca Mojica" userId="96a9fb46-5df0-4562-9b8f-5a3eebca85f6" providerId="ADAL" clId="{C1FAFB27-4DB4-4EBB-91D2-032C9ED57B90}" dt="2023-06-12T09:37:28.168" v="5343" actId="478"/>
          <ac:spMkLst>
            <pc:docMk/>
            <pc:sldMk cId="39183376" sldId="374"/>
            <ac:spMk id="5" creationId="{B5CBE9DD-9977-4D16-A476-15F616B8DEBE}"/>
          </ac:spMkLst>
        </pc:spChg>
      </pc:sldChg>
      <pc:sldChg chg="addSp delSp modSp mod">
        <pc:chgData name="Carolina Fonseca Mojica" userId="96a9fb46-5df0-4562-9b8f-5a3eebca85f6" providerId="ADAL" clId="{C1FAFB27-4DB4-4EBB-91D2-032C9ED57B90}" dt="2023-06-12T09:36:32.709" v="5327" actId="478"/>
        <pc:sldMkLst>
          <pc:docMk/>
          <pc:sldMk cId="1603098626" sldId="381"/>
        </pc:sldMkLst>
        <pc:spChg chg="mod">
          <ac:chgData name="Carolina Fonseca Mojica" userId="96a9fb46-5df0-4562-9b8f-5a3eebca85f6" providerId="ADAL" clId="{C1FAFB27-4DB4-4EBB-91D2-032C9ED57B90}" dt="2023-06-08T14:12:46.934" v="4353" actId="20577"/>
          <ac:spMkLst>
            <pc:docMk/>
            <pc:sldMk cId="1603098626" sldId="381"/>
            <ac:spMk id="2" creationId="{2AE43EDF-F8C6-4D76-B47F-287C268FFC59}"/>
          </ac:spMkLst>
        </pc:spChg>
        <pc:spChg chg="mod">
          <ac:chgData name="Carolina Fonseca Mojica" userId="96a9fb46-5df0-4562-9b8f-5a3eebca85f6" providerId="ADAL" clId="{C1FAFB27-4DB4-4EBB-91D2-032C9ED57B90}" dt="2023-06-08T13:52:46.766" v="3913" actId="14100"/>
          <ac:spMkLst>
            <pc:docMk/>
            <pc:sldMk cId="1603098626" sldId="381"/>
            <ac:spMk id="3" creationId="{C817101C-B171-48B6-B2F5-B2BB80B0D3B3}"/>
          </ac:spMkLst>
        </pc:spChg>
        <pc:spChg chg="add del">
          <ac:chgData name="Carolina Fonseca Mojica" userId="96a9fb46-5df0-4562-9b8f-5a3eebca85f6" providerId="ADAL" clId="{C1FAFB27-4DB4-4EBB-91D2-032C9ED57B90}" dt="2023-06-08T07:42:36.319" v="92"/>
          <ac:spMkLst>
            <pc:docMk/>
            <pc:sldMk cId="1603098626" sldId="381"/>
            <ac:spMk id="6" creationId="{D9218115-9C8F-6079-86B9-43F28F17A0CC}"/>
          </ac:spMkLst>
        </pc:spChg>
        <pc:spChg chg="mod">
          <ac:chgData name="Carolina Fonseca Mojica" userId="96a9fb46-5df0-4562-9b8f-5a3eebca85f6" providerId="ADAL" clId="{C1FAFB27-4DB4-4EBB-91D2-032C9ED57B90}" dt="2023-06-08T13:53:03.532" v="3920" actId="403"/>
          <ac:spMkLst>
            <pc:docMk/>
            <pc:sldMk cId="1603098626" sldId="381"/>
            <ac:spMk id="7" creationId="{205E98F3-1709-4304-A7F9-24F5E96C1A0B}"/>
          </ac:spMkLst>
        </pc:spChg>
        <pc:spChg chg="del mod">
          <ac:chgData name="Carolina Fonseca Mojica" userId="96a9fb46-5df0-4562-9b8f-5a3eebca85f6" providerId="ADAL" clId="{C1FAFB27-4DB4-4EBB-91D2-032C9ED57B90}" dt="2023-06-08T08:04:45.807" v="535" actId="478"/>
          <ac:spMkLst>
            <pc:docMk/>
            <pc:sldMk cId="1603098626" sldId="381"/>
            <ac:spMk id="8" creationId="{61FB4A1B-1DD4-49CA-9140-AC5D0D22BCFD}"/>
          </ac:spMkLst>
        </pc:spChg>
        <pc:spChg chg="del">
          <ac:chgData name="Carolina Fonseca Mojica" userId="96a9fb46-5df0-4562-9b8f-5a3eebca85f6" providerId="ADAL" clId="{C1FAFB27-4DB4-4EBB-91D2-032C9ED57B90}" dt="2023-06-12T09:36:32.709" v="5327" actId="478"/>
          <ac:spMkLst>
            <pc:docMk/>
            <pc:sldMk cId="1603098626" sldId="381"/>
            <ac:spMk id="9" creationId="{908D2494-DB72-451F-9AE6-96274D58197C}"/>
          </ac:spMkLst>
        </pc:spChg>
        <pc:spChg chg="add mod">
          <ac:chgData name="Carolina Fonseca Mojica" userId="96a9fb46-5df0-4562-9b8f-5a3eebca85f6" providerId="ADAL" clId="{C1FAFB27-4DB4-4EBB-91D2-032C9ED57B90}" dt="2023-06-08T13:53:13.285" v="3926" actId="404"/>
          <ac:spMkLst>
            <pc:docMk/>
            <pc:sldMk cId="1603098626" sldId="381"/>
            <ac:spMk id="10" creationId="{AA6E9436-CBE7-A433-FC88-9BE072D45720}"/>
          </ac:spMkLst>
        </pc:spChg>
        <pc:spChg chg="add del mod">
          <ac:chgData name="Carolina Fonseca Mojica" userId="96a9fb46-5df0-4562-9b8f-5a3eebca85f6" providerId="ADAL" clId="{C1FAFB27-4DB4-4EBB-91D2-032C9ED57B90}" dt="2023-06-08T08:04:45.807" v="535" actId="478"/>
          <ac:spMkLst>
            <pc:docMk/>
            <pc:sldMk cId="1603098626" sldId="381"/>
            <ac:spMk id="11" creationId="{72C97C3E-CB13-620C-4B5D-486ACBBC8E89}"/>
          </ac:spMkLst>
        </pc:spChg>
        <pc:spChg chg="add del mod">
          <ac:chgData name="Carolina Fonseca Mojica" userId="96a9fb46-5df0-4562-9b8f-5a3eebca85f6" providerId="ADAL" clId="{C1FAFB27-4DB4-4EBB-91D2-032C9ED57B90}" dt="2023-06-08T08:00:17.536" v="465" actId="21"/>
          <ac:spMkLst>
            <pc:docMk/>
            <pc:sldMk cId="1603098626" sldId="381"/>
            <ac:spMk id="13" creationId="{4C3624CF-BBA4-6264-C7C5-EFAB501E5333}"/>
          </ac:spMkLst>
        </pc:spChg>
        <pc:spChg chg="add del mod">
          <ac:chgData name="Carolina Fonseca Mojica" userId="96a9fb46-5df0-4562-9b8f-5a3eebca85f6" providerId="ADAL" clId="{C1FAFB27-4DB4-4EBB-91D2-032C9ED57B90}" dt="2023-06-08T08:00:17.536" v="465" actId="21"/>
          <ac:spMkLst>
            <pc:docMk/>
            <pc:sldMk cId="1603098626" sldId="381"/>
            <ac:spMk id="14" creationId="{0F34E201-81BD-4CC5-799D-B0BCBADD8752}"/>
          </ac:spMkLst>
        </pc:spChg>
        <pc:spChg chg="add mod">
          <ac:chgData name="Carolina Fonseca Mojica" userId="96a9fb46-5df0-4562-9b8f-5a3eebca85f6" providerId="ADAL" clId="{C1FAFB27-4DB4-4EBB-91D2-032C9ED57B90}" dt="2023-06-08T13:53:20.180" v="3928" actId="1037"/>
          <ac:spMkLst>
            <pc:docMk/>
            <pc:sldMk cId="1603098626" sldId="381"/>
            <ac:spMk id="15" creationId="{9B2F028F-D3D9-E70F-32C7-277D3F5FE129}"/>
          </ac:spMkLst>
        </pc:spChg>
      </pc:sldChg>
      <pc:sldChg chg="addSp delSp modSp mod">
        <pc:chgData name="Carolina Fonseca Mojica" userId="96a9fb46-5df0-4562-9b8f-5a3eebca85f6" providerId="ADAL" clId="{C1FAFB27-4DB4-4EBB-91D2-032C9ED57B90}" dt="2023-06-12T09:36:35.156" v="5328" actId="478"/>
        <pc:sldMkLst>
          <pc:docMk/>
          <pc:sldMk cId="1807632101" sldId="382"/>
        </pc:sldMkLst>
        <pc:spChg chg="mod">
          <ac:chgData name="Carolina Fonseca Mojica" userId="96a9fb46-5df0-4562-9b8f-5a3eebca85f6" providerId="ADAL" clId="{C1FAFB27-4DB4-4EBB-91D2-032C9ED57B90}" dt="2023-06-08T14:12:52.709" v="4354"/>
          <ac:spMkLst>
            <pc:docMk/>
            <pc:sldMk cId="1807632101" sldId="382"/>
            <ac:spMk id="2" creationId="{2AE43EDF-F8C6-4D76-B47F-287C268FFC59}"/>
          </ac:spMkLst>
        </pc:spChg>
        <pc:spChg chg="add mod">
          <ac:chgData name="Carolina Fonseca Mojica" userId="96a9fb46-5df0-4562-9b8f-5a3eebca85f6" providerId="ADAL" clId="{C1FAFB27-4DB4-4EBB-91D2-032C9ED57B90}" dt="2023-06-08T09:01:58.210" v="1933" actId="14100"/>
          <ac:spMkLst>
            <pc:docMk/>
            <pc:sldMk cId="1807632101" sldId="382"/>
            <ac:spMk id="3" creationId="{B3071F95-7B14-2795-4D4C-CE70113F2EDA}"/>
          </ac:spMkLst>
        </pc:spChg>
        <pc:spChg chg="add del mod">
          <ac:chgData name="Carolina Fonseca Mojica" userId="96a9fb46-5df0-4562-9b8f-5a3eebca85f6" providerId="ADAL" clId="{C1FAFB27-4DB4-4EBB-91D2-032C9ED57B90}" dt="2023-06-08T07:59:44.813" v="453" actId="478"/>
          <ac:spMkLst>
            <pc:docMk/>
            <pc:sldMk cId="1807632101" sldId="382"/>
            <ac:spMk id="6" creationId="{F9C4E22B-B49B-DC42-7AC0-6E0CE94EA4DE}"/>
          </ac:spMkLst>
        </pc:spChg>
        <pc:spChg chg="del">
          <ac:chgData name="Carolina Fonseca Mojica" userId="96a9fb46-5df0-4562-9b8f-5a3eebca85f6" providerId="ADAL" clId="{C1FAFB27-4DB4-4EBB-91D2-032C9ED57B90}" dt="2023-06-12T09:36:35.156" v="5328" actId="478"/>
          <ac:spMkLst>
            <pc:docMk/>
            <pc:sldMk cId="1807632101" sldId="382"/>
            <ac:spMk id="8" creationId="{8EBB49D0-6B7F-47A7-837F-71CCD59CEA7A}"/>
          </ac:spMkLst>
        </pc:spChg>
        <pc:spChg chg="add mod">
          <ac:chgData name="Carolina Fonseca Mojica" userId="96a9fb46-5df0-4562-9b8f-5a3eebca85f6" providerId="ADAL" clId="{C1FAFB27-4DB4-4EBB-91D2-032C9ED57B90}" dt="2023-06-08T07:59:36.689" v="450" actId="20577"/>
          <ac:spMkLst>
            <pc:docMk/>
            <pc:sldMk cId="1807632101" sldId="382"/>
            <ac:spMk id="9" creationId="{B6CE7DE4-58B0-E8D4-D4B1-AA1081E65D57}"/>
          </ac:spMkLst>
        </pc:spChg>
        <pc:spChg chg="add mod">
          <ac:chgData name="Carolina Fonseca Mojica" userId="96a9fb46-5df0-4562-9b8f-5a3eebca85f6" providerId="ADAL" clId="{C1FAFB27-4DB4-4EBB-91D2-032C9ED57B90}" dt="2023-06-08T08:05:19.165" v="548" actId="1036"/>
          <ac:spMkLst>
            <pc:docMk/>
            <pc:sldMk cId="1807632101" sldId="382"/>
            <ac:spMk id="10" creationId="{793BA45D-1272-CA4D-875A-E32A960749EE}"/>
          </ac:spMkLst>
        </pc:spChg>
        <pc:spChg chg="add del mod">
          <ac:chgData name="Carolina Fonseca Mojica" userId="96a9fb46-5df0-4562-9b8f-5a3eebca85f6" providerId="ADAL" clId="{C1FAFB27-4DB4-4EBB-91D2-032C9ED57B90}" dt="2023-06-08T08:01:17.966" v="483" actId="478"/>
          <ac:spMkLst>
            <pc:docMk/>
            <pc:sldMk cId="1807632101" sldId="382"/>
            <ac:spMk id="12" creationId="{9F1747C5-82FD-CA70-3338-58A42E15E982}"/>
          </ac:spMkLst>
        </pc:spChg>
        <pc:spChg chg="mod">
          <ac:chgData name="Carolina Fonseca Mojica" userId="96a9fb46-5df0-4562-9b8f-5a3eebca85f6" providerId="ADAL" clId="{C1FAFB27-4DB4-4EBB-91D2-032C9ED57B90}" dt="2023-06-08T07:58:11.577" v="436" actId="21"/>
          <ac:spMkLst>
            <pc:docMk/>
            <pc:sldMk cId="1807632101" sldId="382"/>
            <ac:spMk id="14" creationId="{C5FD65EF-510C-43E8-B7C8-CBE6A8656B25}"/>
          </ac:spMkLst>
        </pc:spChg>
        <pc:spChg chg="del">
          <ac:chgData name="Carolina Fonseca Mojica" userId="96a9fb46-5df0-4562-9b8f-5a3eebca85f6" providerId="ADAL" clId="{C1FAFB27-4DB4-4EBB-91D2-032C9ED57B90}" dt="2023-06-08T07:55:49.885" v="406" actId="478"/>
          <ac:spMkLst>
            <pc:docMk/>
            <pc:sldMk cId="1807632101" sldId="382"/>
            <ac:spMk id="17" creationId="{06BFDEF5-1A2D-410F-B2AE-10781CF5A9CE}"/>
          </ac:spMkLst>
        </pc:spChg>
        <pc:spChg chg="add mod">
          <ac:chgData name="Carolina Fonseca Mojica" userId="96a9fb46-5df0-4562-9b8f-5a3eebca85f6" providerId="ADAL" clId="{C1FAFB27-4DB4-4EBB-91D2-032C9ED57B90}" dt="2023-06-08T08:05:19.165" v="548" actId="1036"/>
          <ac:spMkLst>
            <pc:docMk/>
            <pc:sldMk cId="1807632101" sldId="382"/>
            <ac:spMk id="23" creationId="{78FBEA69-B6A8-BBE0-E4D8-4237896E20CC}"/>
          </ac:spMkLst>
        </pc:spChg>
        <pc:spChg chg="add mod">
          <ac:chgData name="Carolina Fonseca Mojica" userId="96a9fb46-5df0-4562-9b8f-5a3eebca85f6" providerId="ADAL" clId="{C1FAFB27-4DB4-4EBB-91D2-032C9ED57B90}" dt="2023-06-08T08:05:07.667" v="541" actId="1076"/>
          <ac:spMkLst>
            <pc:docMk/>
            <pc:sldMk cId="1807632101" sldId="382"/>
            <ac:spMk id="28" creationId="{C599E061-BDEC-0C02-6B11-3434203C4564}"/>
          </ac:spMkLst>
        </pc:spChg>
        <pc:picChg chg="mod">
          <ac:chgData name="Carolina Fonseca Mojica" userId="96a9fb46-5df0-4562-9b8f-5a3eebca85f6" providerId="ADAL" clId="{C1FAFB27-4DB4-4EBB-91D2-032C9ED57B90}" dt="2023-06-08T08:05:19.165" v="548" actId="1036"/>
          <ac:picMkLst>
            <pc:docMk/>
            <pc:sldMk cId="1807632101" sldId="382"/>
            <ac:picMk id="11" creationId="{70FFE032-2723-4B6B-8CC0-796BEE3C90C1}"/>
          </ac:picMkLst>
        </pc:picChg>
        <pc:picChg chg="mod">
          <ac:chgData name="Carolina Fonseca Mojica" userId="96a9fb46-5df0-4562-9b8f-5a3eebca85f6" providerId="ADAL" clId="{C1FAFB27-4DB4-4EBB-91D2-032C9ED57B90}" dt="2023-06-08T08:05:19.165" v="548" actId="1036"/>
          <ac:picMkLst>
            <pc:docMk/>
            <pc:sldMk cId="1807632101" sldId="382"/>
            <ac:picMk id="16" creationId="{C0E199E4-2227-432F-9896-7AE9633A3577}"/>
          </ac:picMkLst>
        </pc:picChg>
        <pc:cxnChg chg="add mod">
          <ac:chgData name="Carolina Fonseca Mojica" userId="96a9fb46-5df0-4562-9b8f-5a3eebca85f6" providerId="ADAL" clId="{C1FAFB27-4DB4-4EBB-91D2-032C9ED57B90}" dt="2023-06-08T08:05:27.428" v="549" actId="14100"/>
          <ac:cxnSpMkLst>
            <pc:docMk/>
            <pc:sldMk cId="1807632101" sldId="382"/>
            <ac:cxnSpMk id="15" creationId="{398A2DD7-3508-59CB-6FD4-36BD70C1BD2F}"/>
          </ac:cxnSpMkLst>
        </pc:cxnChg>
        <pc:cxnChg chg="add mod">
          <ac:chgData name="Carolina Fonseca Mojica" userId="96a9fb46-5df0-4562-9b8f-5a3eebca85f6" providerId="ADAL" clId="{C1FAFB27-4DB4-4EBB-91D2-032C9ED57B90}" dt="2023-06-08T08:02:51.150" v="530" actId="14100"/>
          <ac:cxnSpMkLst>
            <pc:docMk/>
            <pc:sldMk cId="1807632101" sldId="382"/>
            <ac:cxnSpMk id="19" creationId="{68BEBA52-B8C4-F12F-7417-B1998CBF0F45}"/>
          </ac:cxnSpMkLst>
        </pc:cxnChg>
        <pc:cxnChg chg="add mod">
          <ac:chgData name="Carolina Fonseca Mojica" userId="96a9fb46-5df0-4562-9b8f-5a3eebca85f6" providerId="ADAL" clId="{C1FAFB27-4DB4-4EBB-91D2-032C9ED57B90}" dt="2023-06-08T08:05:19.165" v="548" actId="1036"/>
          <ac:cxnSpMkLst>
            <pc:docMk/>
            <pc:sldMk cId="1807632101" sldId="382"/>
            <ac:cxnSpMk id="26" creationId="{B02B2B3C-C4EE-92EB-77CF-719116A6B5C9}"/>
          </ac:cxnSpMkLst>
        </pc:cxnChg>
      </pc:sldChg>
      <pc:sldChg chg="delSp modSp mod ord delAnim">
        <pc:chgData name="Carolina Fonseca Mojica" userId="96a9fb46-5df0-4562-9b8f-5a3eebca85f6" providerId="ADAL" clId="{C1FAFB27-4DB4-4EBB-91D2-032C9ED57B90}" dt="2023-06-12T09:47:09.724" v="5361"/>
        <pc:sldMkLst>
          <pc:docMk/>
          <pc:sldMk cId="2494966838" sldId="383"/>
        </pc:sldMkLst>
        <pc:spChg chg="mod">
          <ac:chgData name="Carolina Fonseca Mojica" userId="96a9fb46-5df0-4562-9b8f-5a3eebca85f6" providerId="ADAL" clId="{C1FAFB27-4DB4-4EBB-91D2-032C9ED57B90}" dt="2023-06-12T09:47:09.724" v="5361"/>
          <ac:spMkLst>
            <pc:docMk/>
            <pc:sldMk cId="2494966838" sldId="383"/>
            <ac:spMk id="2" creationId="{DD57D15D-116B-415C-8AA1-48A5BF8C5C69}"/>
          </ac:spMkLst>
        </pc:spChg>
        <pc:spChg chg="del">
          <ac:chgData name="Carolina Fonseca Mojica" userId="96a9fb46-5df0-4562-9b8f-5a3eebca85f6" providerId="ADAL" clId="{C1FAFB27-4DB4-4EBB-91D2-032C9ED57B90}" dt="2023-06-12T09:37:19.338" v="5340" actId="478"/>
          <ac:spMkLst>
            <pc:docMk/>
            <pc:sldMk cId="2494966838" sldId="383"/>
            <ac:spMk id="11" creationId="{48671CB3-A375-4748-AC5C-BEA2E04E6BB9}"/>
          </ac:spMkLst>
        </pc:spChg>
        <pc:grpChg chg="del mod">
          <ac:chgData name="Carolina Fonseca Mojica" userId="96a9fb46-5df0-4562-9b8f-5a3eebca85f6" providerId="ADAL" clId="{C1FAFB27-4DB4-4EBB-91D2-032C9ED57B90}" dt="2023-06-12T09:18:26.370" v="5213" actId="478"/>
          <ac:grpSpMkLst>
            <pc:docMk/>
            <pc:sldMk cId="2494966838" sldId="383"/>
            <ac:grpSpMk id="15" creationId="{F10767C1-2AE8-4305-85F1-ACB22741F337}"/>
          </ac:grpSpMkLst>
        </pc:grpChg>
      </pc:sldChg>
      <pc:sldChg chg="del addCm">
        <pc:chgData name="Carolina Fonseca Mojica" userId="96a9fb46-5df0-4562-9b8f-5a3eebca85f6" providerId="ADAL" clId="{C1FAFB27-4DB4-4EBB-91D2-032C9ED57B90}" dt="2023-06-12T09:16:10.283" v="5212" actId="47"/>
        <pc:sldMkLst>
          <pc:docMk/>
          <pc:sldMk cId="2761202541" sldId="384"/>
        </pc:sldMkLst>
      </pc:sldChg>
      <pc:sldChg chg="addSp delSp modSp mod addCm delCm">
        <pc:chgData name="Carolina Fonseca Mojica" userId="96a9fb46-5df0-4562-9b8f-5a3eebca85f6" providerId="ADAL" clId="{C1FAFB27-4DB4-4EBB-91D2-032C9ED57B90}" dt="2023-06-20T15:31:50.462" v="5508"/>
        <pc:sldMkLst>
          <pc:docMk/>
          <pc:sldMk cId="2046492940" sldId="385"/>
        </pc:sldMkLst>
        <pc:spChg chg="del">
          <ac:chgData name="Carolina Fonseca Mojica" userId="96a9fb46-5df0-4562-9b8f-5a3eebca85f6" providerId="ADAL" clId="{C1FAFB27-4DB4-4EBB-91D2-032C9ED57B90}" dt="2023-06-12T09:36:39.960" v="5330" actId="478"/>
          <ac:spMkLst>
            <pc:docMk/>
            <pc:sldMk cId="2046492940" sldId="385"/>
            <ac:spMk id="10" creationId="{2CE000B9-54D4-4911-85CD-BAD0B68F7B4F}"/>
          </ac:spMkLst>
        </pc:spChg>
        <pc:picChg chg="del mod">
          <ac:chgData name="Carolina Fonseca Mojica" userId="96a9fb46-5df0-4562-9b8f-5a3eebca85f6" providerId="ADAL" clId="{C1FAFB27-4DB4-4EBB-91D2-032C9ED57B90}" dt="2023-06-20T15:31:41.170" v="5504" actId="478"/>
          <ac:picMkLst>
            <pc:docMk/>
            <pc:sldMk cId="2046492940" sldId="385"/>
            <ac:picMk id="7" creationId="{5F1FE34A-4F11-4054-86CC-82CEAFBCEF4D}"/>
          </ac:picMkLst>
        </pc:picChg>
        <pc:picChg chg="add mod">
          <ac:chgData name="Carolina Fonseca Mojica" userId="96a9fb46-5df0-4562-9b8f-5a3eebca85f6" providerId="ADAL" clId="{C1FAFB27-4DB4-4EBB-91D2-032C9ED57B90}" dt="2023-06-20T15:31:47.871" v="5507" actId="1076"/>
          <ac:picMkLst>
            <pc:docMk/>
            <pc:sldMk cId="2046492940" sldId="385"/>
            <ac:picMk id="8" creationId="{B445296F-5FBB-FF20-A7FE-CB9112A96CC8}"/>
          </ac:picMkLst>
        </pc:picChg>
      </pc:sldChg>
      <pc:sldChg chg="delSp modSp mod">
        <pc:chgData name="Carolina Fonseca Mojica" userId="96a9fb46-5df0-4562-9b8f-5a3eebca85f6" providerId="ADAL" clId="{C1FAFB27-4DB4-4EBB-91D2-032C9ED57B90}" dt="2023-06-12T09:36:46.065" v="5332" actId="478"/>
        <pc:sldMkLst>
          <pc:docMk/>
          <pc:sldMk cId="2259980185" sldId="387"/>
        </pc:sldMkLst>
        <pc:spChg chg="mod">
          <ac:chgData name="Carolina Fonseca Mojica" userId="96a9fb46-5df0-4562-9b8f-5a3eebca85f6" providerId="ADAL" clId="{C1FAFB27-4DB4-4EBB-91D2-032C9ED57B90}" dt="2023-06-08T14:15:14.614" v="4469" actId="6549"/>
          <ac:spMkLst>
            <pc:docMk/>
            <pc:sldMk cId="2259980185" sldId="387"/>
            <ac:spMk id="2" creationId="{2AE43EDF-F8C6-4D76-B47F-287C268FFC59}"/>
          </ac:spMkLst>
        </pc:spChg>
        <pc:spChg chg="del">
          <ac:chgData name="Carolina Fonseca Mojica" userId="96a9fb46-5df0-4562-9b8f-5a3eebca85f6" providerId="ADAL" clId="{C1FAFB27-4DB4-4EBB-91D2-032C9ED57B90}" dt="2023-06-12T09:36:46.065" v="5332" actId="478"/>
          <ac:spMkLst>
            <pc:docMk/>
            <pc:sldMk cId="2259980185" sldId="387"/>
            <ac:spMk id="7" creationId="{E041A356-13FC-4F40-A220-72FA59C285DC}"/>
          </ac:spMkLst>
        </pc:spChg>
      </pc:sldChg>
      <pc:sldChg chg="addSp delSp modSp mod">
        <pc:chgData name="Carolina Fonseca Mojica" userId="96a9fb46-5df0-4562-9b8f-5a3eebca85f6" providerId="ADAL" clId="{C1FAFB27-4DB4-4EBB-91D2-032C9ED57B90}" dt="2023-06-12T09:36:48.628" v="5333" actId="478"/>
        <pc:sldMkLst>
          <pc:docMk/>
          <pc:sldMk cId="360115598" sldId="388"/>
        </pc:sldMkLst>
        <pc:spChg chg="mod">
          <ac:chgData name="Carolina Fonseca Mojica" userId="96a9fb46-5df0-4562-9b8f-5a3eebca85f6" providerId="ADAL" clId="{C1FAFB27-4DB4-4EBB-91D2-032C9ED57B90}" dt="2023-06-08T14:15:18.743" v="4470" actId="20577"/>
          <ac:spMkLst>
            <pc:docMk/>
            <pc:sldMk cId="360115598" sldId="388"/>
            <ac:spMk id="2" creationId="{2AE43EDF-F8C6-4D76-B47F-287C268FFC59}"/>
          </ac:spMkLst>
        </pc:spChg>
        <pc:spChg chg="mod">
          <ac:chgData name="Carolina Fonseca Mojica" userId="96a9fb46-5df0-4562-9b8f-5a3eebca85f6" providerId="ADAL" clId="{C1FAFB27-4DB4-4EBB-91D2-032C9ED57B90}" dt="2023-06-08T08:28:57.959" v="1062" actId="1076"/>
          <ac:spMkLst>
            <pc:docMk/>
            <pc:sldMk cId="360115598" sldId="388"/>
            <ac:spMk id="3" creationId="{D759230E-BA55-4ACA-AB8F-6CE92A4D88D6}"/>
          </ac:spMkLst>
        </pc:spChg>
        <pc:spChg chg="mod">
          <ac:chgData name="Carolina Fonseca Mojica" userId="96a9fb46-5df0-4562-9b8f-5a3eebca85f6" providerId="ADAL" clId="{C1FAFB27-4DB4-4EBB-91D2-032C9ED57B90}" dt="2023-06-08T08:29:04.143" v="1065" actId="1076"/>
          <ac:spMkLst>
            <pc:docMk/>
            <pc:sldMk cId="360115598" sldId="388"/>
            <ac:spMk id="5" creationId="{58C55C08-C987-4B9E-A293-87B07616062C}"/>
          </ac:spMkLst>
        </pc:spChg>
        <pc:spChg chg="add mod">
          <ac:chgData name="Carolina Fonseca Mojica" userId="96a9fb46-5df0-4562-9b8f-5a3eebca85f6" providerId="ADAL" clId="{C1FAFB27-4DB4-4EBB-91D2-032C9ED57B90}" dt="2023-06-08T08:32:13.362" v="1130" actId="14100"/>
          <ac:spMkLst>
            <pc:docMk/>
            <pc:sldMk cId="360115598" sldId="388"/>
            <ac:spMk id="6" creationId="{75A1BCD5-07ED-5A14-C315-709CEB466962}"/>
          </ac:spMkLst>
        </pc:spChg>
        <pc:spChg chg="del">
          <ac:chgData name="Carolina Fonseca Mojica" userId="96a9fb46-5df0-4562-9b8f-5a3eebca85f6" providerId="ADAL" clId="{C1FAFB27-4DB4-4EBB-91D2-032C9ED57B90}" dt="2023-06-12T09:36:48.628" v="5333" actId="478"/>
          <ac:spMkLst>
            <pc:docMk/>
            <pc:sldMk cId="360115598" sldId="388"/>
            <ac:spMk id="8" creationId="{F5E5BE58-23EE-421B-98A7-689C785DD176}"/>
          </ac:spMkLst>
        </pc:spChg>
        <pc:spChg chg="mod">
          <ac:chgData name="Carolina Fonseca Mojica" userId="96a9fb46-5df0-4562-9b8f-5a3eebca85f6" providerId="ADAL" clId="{C1FAFB27-4DB4-4EBB-91D2-032C9ED57B90}" dt="2023-06-08T08:30:55.863" v="1105" actId="14100"/>
          <ac:spMkLst>
            <pc:docMk/>
            <pc:sldMk cId="360115598" sldId="388"/>
            <ac:spMk id="14" creationId="{C5FD65EF-510C-43E8-B7C8-CBE6A8656B25}"/>
          </ac:spMkLst>
        </pc:spChg>
      </pc:sldChg>
      <pc:sldChg chg="delSp modSp mod">
        <pc:chgData name="Carolina Fonseca Mojica" userId="96a9fb46-5df0-4562-9b8f-5a3eebca85f6" providerId="ADAL" clId="{C1FAFB27-4DB4-4EBB-91D2-032C9ED57B90}" dt="2023-06-12T09:37:13.232" v="5337" actId="478"/>
        <pc:sldMkLst>
          <pc:docMk/>
          <pc:sldMk cId="412826903" sldId="390"/>
        </pc:sldMkLst>
        <pc:spChg chg="mod">
          <ac:chgData name="Carolina Fonseca Mojica" userId="96a9fb46-5df0-4562-9b8f-5a3eebca85f6" providerId="ADAL" clId="{C1FAFB27-4DB4-4EBB-91D2-032C9ED57B90}" dt="2023-06-08T14:16:45.777" v="4485" actId="6549"/>
          <ac:spMkLst>
            <pc:docMk/>
            <pc:sldMk cId="412826903" sldId="390"/>
            <ac:spMk id="2" creationId="{FBD3D57A-1503-4353-BDCA-CD3CD49988E4}"/>
          </ac:spMkLst>
        </pc:spChg>
        <pc:spChg chg="mod">
          <ac:chgData name="Carolina Fonseca Mojica" userId="96a9fb46-5df0-4562-9b8f-5a3eebca85f6" providerId="ADAL" clId="{C1FAFB27-4DB4-4EBB-91D2-032C9ED57B90}" dt="2023-06-08T09:40:24.415" v="2129" actId="14100"/>
          <ac:spMkLst>
            <pc:docMk/>
            <pc:sldMk cId="412826903" sldId="390"/>
            <ac:spMk id="3" creationId="{A93FA8A2-49FB-4F69-B46C-3F7AB4845311}"/>
          </ac:spMkLst>
        </pc:spChg>
        <pc:spChg chg="del">
          <ac:chgData name="Carolina Fonseca Mojica" userId="96a9fb46-5df0-4562-9b8f-5a3eebca85f6" providerId="ADAL" clId="{C1FAFB27-4DB4-4EBB-91D2-032C9ED57B90}" dt="2023-06-12T09:37:13.232" v="5337" actId="478"/>
          <ac:spMkLst>
            <pc:docMk/>
            <pc:sldMk cId="412826903" sldId="390"/>
            <ac:spMk id="10" creationId="{098872AD-C882-43E2-9340-EEE650BA678C}"/>
          </ac:spMkLst>
        </pc:spChg>
      </pc:sldChg>
      <pc:sldChg chg="delSp modSp mod">
        <pc:chgData name="Carolina Fonseca Mojica" userId="96a9fb46-5df0-4562-9b8f-5a3eebca85f6" providerId="ADAL" clId="{C1FAFB27-4DB4-4EBB-91D2-032C9ED57B90}" dt="2023-06-12T09:36:51.628" v="5334" actId="478"/>
        <pc:sldMkLst>
          <pc:docMk/>
          <pc:sldMk cId="2147366487" sldId="391"/>
        </pc:sldMkLst>
        <pc:spChg chg="mod">
          <ac:chgData name="Carolina Fonseca Mojica" userId="96a9fb46-5df0-4562-9b8f-5a3eebca85f6" providerId="ADAL" clId="{C1FAFB27-4DB4-4EBB-91D2-032C9ED57B90}" dt="2023-06-08T14:15:22.470" v="4471" actId="20577"/>
          <ac:spMkLst>
            <pc:docMk/>
            <pc:sldMk cId="2147366487" sldId="391"/>
            <ac:spMk id="2" creationId="{2AE43EDF-F8C6-4D76-B47F-287C268FFC59}"/>
          </ac:spMkLst>
        </pc:spChg>
        <pc:spChg chg="mod">
          <ac:chgData name="Carolina Fonseca Mojica" userId="96a9fb46-5df0-4562-9b8f-5a3eebca85f6" providerId="ADAL" clId="{C1FAFB27-4DB4-4EBB-91D2-032C9ED57B90}" dt="2023-06-08T08:32:59.004" v="1220" actId="1076"/>
          <ac:spMkLst>
            <pc:docMk/>
            <pc:sldMk cId="2147366487" sldId="391"/>
            <ac:spMk id="8" creationId="{B7FEEE7B-772A-4D65-B04B-49DE772E8371}"/>
          </ac:spMkLst>
        </pc:spChg>
        <pc:spChg chg="del">
          <ac:chgData name="Carolina Fonseca Mojica" userId="96a9fb46-5df0-4562-9b8f-5a3eebca85f6" providerId="ADAL" clId="{C1FAFB27-4DB4-4EBB-91D2-032C9ED57B90}" dt="2023-06-12T09:36:51.628" v="5334" actId="478"/>
          <ac:spMkLst>
            <pc:docMk/>
            <pc:sldMk cId="2147366487" sldId="391"/>
            <ac:spMk id="12" creationId="{01801FC7-12C1-43E4-BA4F-BD8977961C98}"/>
          </ac:spMkLst>
        </pc:spChg>
        <pc:spChg chg="mod">
          <ac:chgData name="Carolina Fonseca Mojica" userId="96a9fb46-5df0-4562-9b8f-5a3eebca85f6" providerId="ADAL" clId="{C1FAFB27-4DB4-4EBB-91D2-032C9ED57B90}" dt="2023-06-12T09:26:42.281" v="5283" actId="6549"/>
          <ac:spMkLst>
            <pc:docMk/>
            <pc:sldMk cId="2147366487" sldId="391"/>
            <ac:spMk id="14" creationId="{C5FD65EF-510C-43E8-B7C8-CBE6A8656B25}"/>
          </ac:spMkLst>
        </pc:spChg>
        <pc:spChg chg="mod">
          <ac:chgData name="Carolina Fonseca Mojica" userId="96a9fb46-5df0-4562-9b8f-5a3eebca85f6" providerId="ADAL" clId="{C1FAFB27-4DB4-4EBB-91D2-032C9ED57B90}" dt="2023-06-12T09:26:25.120" v="5282" actId="1035"/>
          <ac:spMkLst>
            <pc:docMk/>
            <pc:sldMk cId="2147366487" sldId="391"/>
            <ac:spMk id="16" creationId="{6257987B-E4F8-490B-8DFF-4586DA408A37}"/>
          </ac:spMkLst>
        </pc:spChg>
        <pc:picChg chg="mod">
          <ac:chgData name="Carolina Fonseca Mojica" userId="96a9fb46-5df0-4562-9b8f-5a3eebca85f6" providerId="ADAL" clId="{C1FAFB27-4DB4-4EBB-91D2-032C9ED57B90}" dt="2023-06-12T09:26:25.120" v="5282" actId="1035"/>
          <ac:picMkLst>
            <pc:docMk/>
            <pc:sldMk cId="2147366487" sldId="391"/>
            <ac:picMk id="7" creationId="{47724B03-7261-4911-9D4E-726D658E8520}"/>
          </ac:picMkLst>
        </pc:picChg>
      </pc:sldChg>
      <pc:sldChg chg="delSp modSp mod">
        <pc:chgData name="Carolina Fonseca Mojica" userId="96a9fb46-5df0-4562-9b8f-5a3eebca85f6" providerId="ADAL" clId="{C1FAFB27-4DB4-4EBB-91D2-032C9ED57B90}" dt="2023-06-12T09:37:15.210" v="5338" actId="478"/>
        <pc:sldMkLst>
          <pc:docMk/>
          <pc:sldMk cId="1098496670" sldId="392"/>
        </pc:sldMkLst>
        <pc:spChg chg="mod">
          <ac:chgData name="Carolina Fonseca Mojica" userId="96a9fb46-5df0-4562-9b8f-5a3eebca85f6" providerId="ADAL" clId="{C1FAFB27-4DB4-4EBB-91D2-032C9ED57B90}" dt="2023-06-08T14:16:50.552" v="4486" actId="6549"/>
          <ac:spMkLst>
            <pc:docMk/>
            <pc:sldMk cId="1098496670" sldId="392"/>
            <ac:spMk id="2" creationId="{FBD3D57A-1503-4353-BDCA-CD3CD49988E4}"/>
          </ac:spMkLst>
        </pc:spChg>
        <pc:spChg chg="del">
          <ac:chgData name="Carolina Fonseca Mojica" userId="96a9fb46-5df0-4562-9b8f-5a3eebca85f6" providerId="ADAL" clId="{C1FAFB27-4DB4-4EBB-91D2-032C9ED57B90}" dt="2023-06-12T09:37:15.210" v="5338" actId="478"/>
          <ac:spMkLst>
            <pc:docMk/>
            <pc:sldMk cId="1098496670" sldId="392"/>
            <ac:spMk id="19" creationId="{90C2F8C3-093E-4E8D-BC5A-A18F167D9FAD}"/>
          </ac:spMkLst>
        </pc:spChg>
      </pc:sldChg>
      <pc:sldChg chg="delSp modSp mod">
        <pc:chgData name="Carolina Fonseca Mojica" userId="96a9fb46-5df0-4562-9b8f-5a3eebca85f6" providerId="ADAL" clId="{C1FAFB27-4DB4-4EBB-91D2-032C9ED57B90}" dt="2023-06-12T09:37:08.637" v="5335" actId="478"/>
        <pc:sldMkLst>
          <pc:docMk/>
          <pc:sldMk cId="2646443040" sldId="393"/>
        </pc:sldMkLst>
        <pc:spChg chg="mod">
          <ac:chgData name="Carolina Fonseca Mojica" userId="96a9fb46-5df0-4562-9b8f-5a3eebca85f6" providerId="ADAL" clId="{C1FAFB27-4DB4-4EBB-91D2-032C9ED57B90}" dt="2023-06-08T14:15:27.955" v="4472" actId="20577"/>
          <ac:spMkLst>
            <pc:docMk/>
            <pc:sldMk cId="2646443040" sldId="393"/>
            <ac:spMk id="2" creationId="{FC04E892-80B7-43B1-B167-E0E220EFE33A}"/>
          </ac:spMkLst>
        </pc:spChg>
        <pc:spChg chg="del">
          <ac:chgData name="Carolina Fonseca Mojica" userId="96a9fb46-5df0-4562-9b8f-5a3eebca85f6" providerId="ADAL" clId="{C1FAFB27-4DB4-4EBB-91D2-032C9ED57B90}" dt="2023-06-12T09:37:08.637" v="5335" actId="478"/>
          <ac:spMkLst>
            <pc:docMk/>
            <pc:sldMk cId="2646443040" sldId="393"/>
            <ac:spMk id="10" creationId="{8AB5B128-7BC8-4823-B458-CD3297189575}"/>
          </ac:spMkLst>
        </pc:spChg>
      </pc:sldChg>
      <pc:sldChg chg="addSp delSp modSp mod ord">
        <pc:chgData name="Carolina Fonseca Mojica" userId="96a9fb46-5df0-4562-9b8f-5a3eebca85f6" providerId="ADAL" clId="{C1FAFB27-4DB4-4EBB-91D2-032C9ED57B90}" dt="2023-06-12T09:37:11.070" v="5336" actId="478"/>
        <pc:sldMkLst>
          <pc:docMk/>
          <pc:sldMk cId="3535284617" sldId="394"/>
        </pc:sldMkLst>
        <pc:spChg chg="mod">
          <ac:chgData name="Carolina Fonseca Mojica" userId="96a9fb46-5df0-4562-9b8f-5a3eebca85f6" providerId="ADAL" clId="{C1FAFB27-4DB4-4EBB-91D2-032C9ED57B90}" dt="2023-06-08T14:16:40.765" v="4484" actId="20577"/>
          <ac:spMkLst>
            <pc:docMk/>
            <pc:sldMk cId="3535284617" sldId="394"/>
            <ac:spMk id="2" creationId="{38A1872B-D6D0-4A30-8AA3-9450A5038F51}"/>
          </ac:spMkLst>
        </pc:spChg>
        <pc:spChg chg="mod">
          <ac:chgData name="Carolina Fonseca Mojica" userId="96a9fb46-5df0-4562-9b8f-5a3eebca85f6" providerId="ADAL" clId="{C1FAFB27-4DB4-4EBB-91D2-032C9ED57B90}" dt="2023-06-08T08:42:26.245" v="1524" actId="1076"/>
          <ac:spMkLst>
            <pc:docMk/>
            <pc:sldMk cId="3535284617" sldId="394"/>
            <ac:spMk id="3" creationId="{6DEFA8CC-B79A-41A1-8559-9776B178DDF2}"/>
          </ac:spMkLst>
        </pc:spChg>
        <pc:spChg chg="add del mod">
          <ac:chgData name="Carolina Fonseca Mojica" userId="96a9fb46-5df0-4562-9b8f-5a3eebca85f6" providerId="ADAL" clId="{C1FAFB27-4DB4-4EBB-91D2-032C9ED57B90}" dt="2023-06-08T08:42:41.852" v="1539" actId="478"/>
          <ac:spMkLst>
            <pc:docMk/>
            <pc:sldMk cId="3535284617" sldId="394"/>
            <ac:spMk id="5" creationId="{72E93C3A-0E17-B117-B8C5-EC2F5A4AEF16}"/>
          </ac:spMkLst>
        </pc:spChg>
        <pc:spChg chg="mod">
          <ac:chgData name="Carolina Fonseca Mojica" userId="96a9fb46-5df0-4562-9b8f-5a3eebca85f6" providerId="ADAL" clId="{C1FAFB27-4DB4-4EBB-91D2-032C9ED57B90}" dt="2023-06-08T08:42:38.439" v="1538" actId="1076"/>
          <ac:spMkLst>
            <pc:docMk/>
            <pc:sldMk cId="3535284617" sldId="394"/>
            <ac:spMk id="8" creationId="{89F78604-F999-43DE-BBFC-DF411850B47E}"/>
          </ac:spMkLst>
        </pc:spChg>
        <pc:spChg chg="del">
          <ac:chgData name="Carolina Fonseca Mojica" userId="96a9fb46-5df0-4562-9b8f-5a3eebca85f6" providerId="ADAL" clId="{C1FAFB27-4DB4-4EBB-91D2-032C9ED57B90}" dt="2023-06-12T09:37:11.070" v="5336" actId="478"/>
          <ac:spMkLst>
            <pc:docMk/>
            <pc:sldMk cId="3535284617" sldId="394"/>
            <ac:spMk id="9" creationId="{D805765F-85EE-4FF6-BCCE-6374D78BE371}"/>
          </ac:spMkLst>
        </pc:spChg>
        <pc:spChg chg="add mod">
          <ac:chgData name="Carolina Fonseca Mojica" userId="96a9fb46-5df0-4562-9b8f-5a3eebca85f6" providerId="ADAL" clId="{C1FAFB27-4DB4-4EBB-91D2-032C9ED57B90}" dt="2023-06-08T08:43:57.218" v="1662" actId="20577"/>
          <ac:spMkLst>
            <pc:docMk/>
            <pc:sldMk cId="3535284617" sldId="394"/>
            <ac:spMk id="10" creationId="{FFD29DB7-41F8-773D-DC72-04C3B932E027}"/>
          </ac:spMkLst>
        </pc:spChg>
        <pc:picChg chg="mod">
          <ac:chgData name="Carolina Fonseca Mojica" userId="96a9fb46-5df0-4562-9b8f-5a3eebca85f6" providerId="ADAL" clId="{C1FAFB27-4DB4-4EBB-91D2-032C9ED57B90}" dt="2023-06-08T08:42:45.663" v="1540" actId="1076"/>
          <ac:picMkLst>
            <pc:docMk/>
            <pc:sldMk cId="3535284617" sldId="394"/>
            <ac:picMk id="6" creationId="{44E57B1A-3909-44AA-93F0-BB95377FEB49}"/>
          </ac:picMkLst>
        </pc:picChg>
        <pc:cxnChg chg="add mod">
          <ac:chgData name="Carolina Fonseca Mojica" userId="96a9fb46-5df0-4562-9b8f-5a3eebca85f6" providerId="ADAL" clId="{C1FAFB27-4DB4-4EBB-91D2-032C9ED57B90}" dt="2023-06-08T08:44:32.378" v="1699" actId="1582"/>
          <ac:cxnSpMkLst>
            <pc:docMk/>
            <pc:sldMk cId="3535284617" sldId="394"/>
            <ac:cxnSpMk id="12" creationId="{F846D95B-8AFD-3C40-A839-E8586B124818}"/>
          </ac:cxnSpMkLst>
        </pc:cxnChg>
      </pc:sldChg>
      <pc:sldChg chg="addSp delSp modSp mod ord">
        <pc:chgData name="Carolina Fonseca Mojica" userId="96a9fb46-5df0-4562-9b8f-5a3eebca85f6" providerId="ADAL" clId="{C1FAFB27-4DB4-4EBB-91D2-032C9ED57B90}" dt="2023-06-12T09:48:01.830" v="5373" actId="20577"/>
        <pc:sldMkLst>
          <pc:docMk/>
          <pc:sldMk cId="2712128453" sldId="395"/>
        </pc:sldMkLst>
        <pc:spChg chg="mod">
          <ac:chgData name="Carolina Fonseca Mojica" userId="96a9fb46-5df0-4562-9b8f-5a3eebca85f6" providerId="ADAL" clId="{C1FAFB27-4DB4-4EBB-91D2-032C9ED57B90}" dt="2023-06-12T09:48:01.830" v="5373" actId="20577"/>
          <ac:spMkLst>
            <pc:docMk/>
            <pc:sldMk cId="2712128453" sldId="395"/>
            <ac:spMk id="2" creationId="{DD57D15D-116B-415C-8AA1-48A5BF8C5C69}"/>
          </ac:spMkLst>
        </pc:spChg>
        <pc:spChg chg="add mod">
          <ac:chgData name="Carolina Fonseca Mojica" userId="96a9fb46-5df0-4562-9b8f-5a3eebca85f6" providerId="ADAL" clId="{C1FAFB27-4DB4-4EBB-91D2-032C9ED57B90}" dt="2023-06-12T08:46:50.099" v="5211" actId="1076"/>
          <ac:spMkLst>
            <pc:docMk/>
            <pc:sldMk cId="2712128453" sldId="395"/>
            <ac:spMk id="5" creationId="{DCF22CCD-52D9-EC40-1308-E1AEFDB54F6E}"/>
          </ac:spMkLst>
        </pc:spChg>
        <pc:spChg chg="del">
          <ac:chgData name="Carolina Fonseca Mojica" userId="96a9fb46-5df0-4562-9b8f-5a3eebca85f6" providerId="ADAL" clId="{C1FAFB27-4DB4-4EBB-91D2-032C9ED57B90}" dt="2023-06-12T09:37:49.280" v="5351" actId="478"/>
          <ac:spMkLst>
            <pc:docMk/>
            <pc:sldMk cId="2712128453" sldId="395"/>
            <ac:spMk id="6" creationId="{CC001546-2504-4503-AD6D-A871F533B2B5}"/>
          </ac:spMkLst>
        </pc:spChg>
      </pc:sldChg>
      <pc:sldChg chg="addSp delSp modSp mod">
        <pc:chgData name="Carolina Fonseca Mojica" userId="96a9fb46-5df0-4562-9b8f-5a3eebca85f6" providerId="ADAL" clId="{C1FAFB27-4DB4-4EBB-91D2-032C9ED57B90}" dt="2023-06-12T09:37:31.277" v="5344" actId="478"/>
        <pc:sldMkLst>
          <pc:docMk/>
          <pc:sldMk cId="1178922314" sldId="396"/>
        </pc:sldMkLst>
        <pc:spChg chg="mod">
          <ac:chgData name="Carolina Fonseca Mojica" userId="96a9fb46-5df0-4562-9b8f-5a3eebca85f6" providerId="ADAL" clId="{C1FAFB27-4DB4-4EBB-91D2-032C9ED57B90}" dt="2023-06-08T14:16:59.545" v="4487" actId="20577"/>
          <ac:spMkLst>
            <pc:docMk/>
            <pc:sldMk cId="1178922314" sldId="396"/>
            <ac:spMk id="2" creationId="{FBD3D57A-1503-4353-BDCA-CD3CD49988E4}"/>
          </ac:spMkLst>
        </pc:spChg>
        <pc:spChg chg="mod">
          <ac:chgData name="Carolina Fonseca Mojica" userId="96a9fb46-5df0-4562-9b8f-5a3eebca85f6" providerId="ADAL" clId="{C1FAFB27-4DB4-4EBB-91D2-032C9ED57B90}" dt="2023-06-08T11:42:47.807" v="2210" actId="14100"/>
          <ac:spMkLst>
            <pc:docMk/>
            <pc:sldMk cId="1178922314" sldId="396"/>
            <ac:spMk id="3" creationId="{A93FA8A2-49FB-4F69-B46C-3F7AB4845311}"/>
          </ac:spMkLst>
        </pc:spChg>
        <pc:spChg chg="add del">
          <ac:chgData name="Carolina Fonseca Mojica" userId="96a9fb46-5df0-4562-9b8f-5a3eebca85f6" providerId="ADAL" clId="{C1FAFB27-4DB4-4EBB-91D2-032C9ED57B90}" dt="2023-06-08T10:19:03.888" v="2142"/>
          <ac:spMkLst>
            <pc:docMk/>
            <pc:sldMk cId="1178922314" sldId="396"/>
            <ac:spMk id="8" creationId="{06F42316-CDE6-385B-9A5D-1C9EB7367636}"/>
          </ac:spMkLst>
        </pc:spChg>
        <pc:spChg chg="del">
          <ac:chgData name="Carolina Fonseca Mojica" userId="96a9fb46-5df0-4562-9b8f-5a3eebca85f6" providerId="ADAL" clId="{C1FAFB27-4DB4-4EBB-91D2-032C9ED57B90}" dt="2023-06-12T09:37:31.277" v="5344" actId="478"/>
          <ac:spMkLst>
            <pc:docMk/>
            <pc:sldMk cId="1178922314" sldId="396"/>
            <ac:spMk id="10" creationId="{2EF1CEB0-82CC-41C0-B10A-FBC74DD29626}"/>
          </ac:spMkLst>
        </pc:spChg>
        <pc:spChg chg="add mod">
          <ac:chgData name="Carolina Fonseca Mojica" userId="96a9fb46-5df0-4562-9b8f-5a3eebca85f6" providerId="ADAL" clId="{C1FAFB27-4DB4-4EBB-91D2-032C9ED57B90}" dt="2023-06-08T11:42:44.240" v="2209" actId="20577"/>
          <ac:spMkLst>
            <pc:docMk/>
            <pc:sldMk cId="1178922314" sldId="396"/>
            <ac:spMk id="11" creationId="{B4BC572E-99D3-5ADB-FFFC-A69C3D7C5A38}"/>
          </ac:spMkLst>
        </pc:spChg>
        <pc:spChg chg="mod">
          <ac:chgData name="Carolina Fonseca Mojica" userId="96a9fb46-5df0-4562-9b8f-5a3eebca85f6" providerId="ADAL" clId="{C1FAFB27-4DB4-4EBB-91D2-032C9ED57B90}" dt="2023-06-08T11:41:42.883" v="2183" actId="1076"/>
          <ac:spMkLst>
            <pc:docMk/>
            <pc:sldMk cId="1178922314" sldId="396"/>
            <ac:spMk id="13" creationId="{8F1D9E03-7D76-4C37-81BD-6167781D59D5}"/>
          </ac:spMkLst>
        </pc:spChg>
        <pc:spChg chg="mod">
          <ac:chgData name="Carolina Fonseca Mojica" userId="96a9fb46-5df0-4562-9b8f-5a3eebca85f6" providerId="ADAL" clId="{C1FAFB27-4DB4-4EBB-91D2-032C9ED57B90}" dt="2023-06-08T11:41:36.887" v="2180" actId="14100"/>
          <ac:spMkLst>
            <pc:docMk/>
            <pc:sldMk cId="1178922314" sldId="396"/>
            <ac:spMk id="15" creationId="{CD50D20F-65AF-42B1-8D0D-6F105D1BC20B}"/>
          </ac:spMkLst>
        </pc:spChg>
        <pc:spChg chg="mod">
          <ac:chgData name="Carolina Fonseca Mojica" userId="96a9fb46-5df0-4562-9b8f-5a3eebca85f6" providerId="ADAL" clId="{C1FAFB27-4DB4-4EBB-91D2-032C9ED57B90}" dt="2023-06-08T10:19:12.035" v="2147" actId="20577"/>
          <ac:spMkLst>
            <pc:docMk/>
            <pc:sldMk cId="1178922314" sldId="396"/>
            <ac:spMk id="17" creationId="{8FFAA008-38B9-47B2-901C-7561CABADCA2}"/>
          </ac:spMkLst>
        </pc:spChg>
        <pc:picChg chg="add mod">
          <ac:chgData name="Carolina Fonseca Mojica" userId="96a9fb46-5df0-4562-9b8f-5a3eebca85f6" providerId="ADAL" clId="{C1FAFB27-4DB4-4EBB-91D2-032C9ED57B90}" dt="2023-06-08T11:42:58.043" v="2211" actId="1035"/>
          <ac:picMkLst>
            <pc:docMk/>
            <pc:sldMk cId="1178922314" sldId="396"/>
            <ac:picMk id="6" creationId="{CE09E1FD-B49F-3761-9B16-9E6D0B39A1F5}"/>
          </ac:picMkLst>
        </pc:picChg>
        <pc:picChg chg="del mod">
          <ac:chgData name="Carolina Fonseca Mojica" userId="96a9fb46-5df0-4562-9b8f-5a3eebca85f6" providerId="ADAL" clId="{C1FAFB27-4DB4-4EBB-91D2-032C9ED57B90}" dt="2023-06-08T09:49:15.219" v="2134" actId="478"/>
          <ac:picMkLst>
            <pc:docMk/>
            <pc:sldMk cId="1178922314" sldId="396"/>
            <ac:picMk id="12" creationId="{71B12C90-03FC-4C70-BC1E-366B85784B5A}"/>
          </ac:picMkLst>
        </pc:picChg>
      </pc:sldChg>
      <pc:sldChg chg="delSp modSp mod">
        <pc:chgData name="Carolina Fonseca Mojica" userId="96a9fb46-5df0-4562-9b8f-5a3eebca85f6" providerId="ADAL" clId="{C1FAFB27-4DB4-4EBB-91D2-032C9ED57B90}" dt="2023-06-12T09:37:34.090" v="5345" actId="478"/>
        <pc:sldMkLst>
          <pc:docMk/>
          <pc:sldMk cId="858388531" sldId="397"/>
        </pc:sldMkLst>
        <pc:spChg chg="mod">
          <ac:chgData name="Carolina Fonseca Mojica" userId="96a9fb46-5df0-4562-9b8f-5a3eebca85f6" providerId="ADAL" clId="{C1FAFB27-4DB4-4EBB-91D2-032C9ED57B90}" dt="2023-06-08T14:17:04.260" v="4488" actId="20577"/>
          <ac:spMkLst>
            <pc:docMk/>
            <pc:sldMk cId="858388531" sldId="397"/>
            <ac:spMk id="2" creationId="{FBD3D57A-1503-4353-BDCA-CD3CD49988E4}"/>
          </ac:spMkLst>
        </pc:spChg>
        <pc:spChg chg="mod">
          <ac:chgData name="Carolina Fonseca Mojica" userId="96a9fb46-5df0-4562-9b8f-5a3eebca85f6" providerId="ADAL" clId="{C1FAFB27-4DB4-4EBB-91D2-032C9ED57B90}" dt="2023-06-08T14:18:03.543" v="4494" actId="5793"/>
          <ac:spMkLst>
            <pc:docMk/>
            <pc:sldMk cId="858388531" sldId="397"/>
            <ac:spMk id="3" creationId="{A93FA8A2-49FB-4F69-B46C-3F7AB4845311}"/>
          </ac:spMkLst>
        </pc:spChg>
        <pc:spChg chg="mod">
          <ac:chgData name="Carolina Fonseca Mojica" userId="96a9fb46-5df0-4562-9b8f-5a3eebca85f6" providerId="ADAL" clId="{C1FAFB27-4DB4-4EBB-91D2-032C9ED57B90}" dt="2023-06-08T14:19:00.286" v="4509" actId="1076"/>
          <ac:spMkLst>
            <pc:docMk/>
            <pc:sldMk cId="858388531" sldId="397"/>
            <ac:spMk id="11" creationId="{A0E3EC17-5E2B-4DF4-A24E-C684780FA07A}"/>
          </ac:spMkLst>
        </pc:spChg>
        <pc:spChg chg="del">
          <ac:chgData name="Carolina Fonseca Mojica" userId="96a9fb46-5df0-4562-9b8f-5a3eebca85f6" providerId="ADAL" clId="{C1FAFB27-4DB4-4EBB-91D2-032C9ED57B90}" dt="2023-06-12T09:37:34.090" v="5345" actId="478"/>
          <ac:spMkLst>
            <pc:docMk/>
            <pc:sldMk cId="858388531" sldId="397"/>
            <ac:spMk id="12" creationId="{2BD126E7-22A5-4A2E-BA45-173AD1C4E778}"/>
          </ac:spMkLst>
        </pc:spChg>
        <pc:spChg chg="del">
          <ac:chgData name="Carolina Fonseca Mojica" userId="96a9fb46-5df0-4562-9b8f-5a3eebca85f6" providerId="ADAL" clId="{C1FAFB27-4DB4-4EBB-91D2-032C9ED57B90}" dt="2023-06-08T14:03:05.106" v="3962" actId="478"/>
          <ac:spMkLst>
            <pc:docMk/>
            <pc:sldMk cId="858388531" sldId="397"/>
            <ac:spMk id="20" creationId="{7646B3A4-2B6E-44F8-A944-635C8E6D5A8F}"/>
          </ac:spMkLst>
        </pc:spChg>
      </pc:sldChg>
      <pc:sldChg chg="addSp delSp modSp mod delAnim">
        <pc:chgData name="Carolina Fonseca Mojica" userId="96a9fb46-5df0-4562-9b8f-5a3eebca85f6" providerId="ADAL" clId="{C1FAFB27-4DB4-4EBB-91D2-032C9ED57B90}" dt="2023-06-12T09:37:40.726" v="5347" actId="478"/>
        <pc:sldMkLst>
          <pc:docMk/>
          <pc:sldMk cId="1969111029" sldId="398"/>
        </pc:sldMkLst>
        <pc:spChg chg="mod">
          <ac:chgData name="Carolina Fonseca Mojica" userId="96a9fb46-5df0-4562-9b8f-5a3eebca85f6" providerId="ADAL" clId="{C1FAFB27-4DB4-4EBB-91D2-032C9ED57B90}" dt="2023-06-08T14:33:42.284" v="5102"/>
          <ac:spMkLst>
            <pc:docMk/>
            <pc:sldMk cId="1969111029" sldId="398"/>
            <ac:spMk id="2" creationId="{FBD3D57A-1503-4353-BDCA-CD3CD49988E4}"/>
          </ac:spMkLst>
        </pc:spChg>
        <pc:spChg chg="del mod">
          <ac:chgData name="Carolina Fonseca Mojica" userId="96a9fb46-5df0-4562-9b8f-5a3eebca85f6" providerId="ADAL" clId="{C1FAFB27-4DB4-4EBB-91D2-032C9ED57B90}" dt="2023-06-08T14:23:53.579" v="4554" actId="21"/>
          <ac:spMkLst>
            <pc:docMk/>
            <pc:sldMk cId="1969111029" sldId="398"/>
            <ac:spMk id="3" creationId="{A93FA8A2-49FB-4F69-B46C-3F7AB4845311}"/>
          </ac:spMkLst>
        </pc:spChg>
        <pc:spChg chg="add del mod">
          <ac:chgData name="Carolina Fonseca Mojica" userId="96a9fb46-5df0-4562-9b8f-5a3eebca85f6" providerId="ADAL" clId="{C1FAFB27-4DB4-4EBB-91D2-032C9ED57B90}" dt="2023-06-08T14:22:06.514" v="4538" actId="478"/>
          <ac:spMkLst>
            <pc:docMk/>
            <pc:sldMk cId="1969111029" sldId="398"/>
            <ac:spMk id="5" creationId="{C69F39DF-DE58-DDE2-7157-A0381FBF12DC}"/>
          </ac:spMkLst>
        </pc:spChg>
        <pc:spChg chg="del">
          <ac:chgData name="Carolina Fonseca Mojica" userId="96a9fb46-5df0-4562-9b8f-5a3eebca85f6" providerId="ADAL" clId="{C1FAFB27-4DB4-4EBB-91D2-032C9ED57B90}" dt="2023-06-08T14:21:44.790" v="4533" actId="478"/>
          <ac:spMkLst>
            <pc:docMk/>
            <pc:sldMk cId="1969111029" sldId="398"/>
            <ac:spMk id="7" creationId="{73685A64-91A4-4D3D-84E9-C1286C9A2E23}"/>
          </ac:spMkLst>
        </pc:spChg>
        <pc:spChg chg="add mod">
          <ac:chgData name="Carolina Fonseca Mojica" userId="96a9fb46-5df0-4562-9b8f-5a3eebca85f6" providerId="ADAL" clId="{C1FAFB27-4DB4-4EBB-91D2-032C9ED57B90}" dt="2023-06-08T14:36:25.245" v="5160" actId="14100"/>
          <ac:spMkLst>
            <pc:docMk/>
            <pc:sldMk cId="1969111029" sldId="398"/>
            <ac:spMk id="10" creationId="{82BA5C40-DE6E-D214-7CA8-327F3C8DD9FA}"/>
          </ac:spMkLst>
        </pc:spChg>
        <pc:spChg chg="del">
          <ac:chgData name="Carolina Fonseca Mojica" userId="96a9fb46-5df0-4562-9b8f-5a3eebca85f6" providerId="ADAL" clId="{C1FAFB27-4DB4-4EBB-91D2-032C9ED57B90}" dt="2023-06-12T09:37:40.726" v="5347" actId="478"/>
          <ac:spMkLst>
            <pc:docMk/>
            <pc:sldMk cId="1969111029" sldId="398"/>
            <ac:spMk id="11" creationId="{594AC527-2BC8-4BD4-A90A-FEB4F4E5AB4E}"/>
          </ac:spMkLst>
        </pc:spChg>
        <pc:spChg chg="del">
          <ac:chgData name="Carolina Fonseca Mojica" userId="96a9fb46-5df0-4562-9b8f-5a3eebca85f6" providerId="ADAL" clId="{C1FAFB27-4DB4-4EBB-91D2-032C9ED57B90}" dt="2023-06-08T14:03:50.289" v="3966" actId="478"/>
          <ac:spMkLst>
            <pc:docMk/>
            <pc:sldMk cId="1969111029" sldId="398"/>
            <ac:spMk id="14" creationId="{78BFED54-7253-404C-8FAF-D1752FD8966C}"/>
          </ac:spMkLst>
        </pc:spChg>
        <pc:spChg chg="del">
          <ac:chgData name="Carolina Fonseca Mojica" userId="96a9fb46-5df0-4562-9b8f-5a3eebca85f6" providerId="ADAL" clId="{C1FAFB27-4DB4-4EBB-91D2-032C9ED57B90}" dt="2023-06-08T14:03:49.570" v="3965" actId="478"/>
          <ac:spMkLst>
            <pc:docMk/>
            <pc:sldMk cId="1969111029" sldId="398"/>
            <ac:spMk id="15" creationId="{5B2B6F9F-4B52-4AB0-898D-FB42515E6383}"/>
          </ac:spMkLst>
        </pc:spChg>
        <pc:spChg chg="add del mod">
          <ac:chgData name="Carolina Fonseca Mojica" userId="96a9fb46-5df0-4562-9b8f-5a3eebca85f6" providerId="ADAL" clId="{C1FAFB27-4DB4-4EBB-91D2-032C9ED57B90}" dt="2023-06-08T14:35:07.492" v="5140" actId="478"/>
          <ac:spMkLst>
            <pc:docMk/>
            <pc:sldMk cId="1969111029" sldId="398"/>
            <ac:spMk id="16" creationId="{BB529A09-C243-DE79-A198-806D0BA19A88}"/>
          </ac:spMkLst>
        </pc:spChg>
        <pc:spChg chg="add mod">
          <ac:chgData name="Carolina Fonseca Mojica" userId="96a9fb46-5df0-4562-9b8f-5a3eebca85f6" providerId="ADAL" clId="{C1FAFB27-4DB4-4EBB-91D2-032C9ED57B90}" dt="2023-06-08T14:36:13.082" v="5156" actId="1076"/>
          <ac:spMkLst>
            <pc:docMk/>
            <pc:sldMk cId="1969111029" sldId="398"/>
            <ac:spMk id="19" creationId="{86DE0084-3073-C8D0-EE44-D5332F87E356}"/>
          </ac:spMkLst>
        </pc:spChg>
        <pc:spChg chg="add mod">
          <ac:chgData name="Carolina Fonseca Mojica" userId="96a9fb46-5df0-4562-9b8f-5a3eebca85f6" providerId="ADAL" clId="{C1FAFB27-4DB4-4EBB-91D2-032C9ED57B90}" dt="2023-06-08T14:35:36.306" v="5149" actId="1076"/>
          <ac:spMkLst>
            <pc:docMk/>
            <pc:sldMk cId="1969111029" sldId="398"/>
            <ac:spMk id="21" creationId="{A87CFE1A-656D-990E-CC41-F2632FF691BF}"/>
          </ac:spMkLst>
        </pc:spChg>
        <pc:spChg chg="add mod">
          <ac:chgData name="Carolina Fonseca Mojica" userId="96a9fb46-5df0-4562-9b8f-5a3eebca85f6" providerId="ADAL" clId="{C1FAFB27-4DB4-4EBB-91D2-032C9ED57B90}" dt="2023-06-08T14:35:32.775" v="5148" actId="1076"/>
          <ac:spMkLst>
            <pc:docMk/>
            <pc:sldMk cId="1969111029" sldId="398"/>
            <ac:spMk id="23" creationId="{806A4A74-54E4-1F5B-9AE0-AE7C5E1EEA1E}"/>
          </ac:spMkLst>
        </pc:spChg>
        <pc:spChg chg="add mod">
          <ac:chgData name="Carolina Fonseca Mojica" userId="96a9fb46-5df0-4562-9b8f-5a3eebca85f6" providerId="ADAL" clId="{C1FAFB27-4DB4-4EBB-91D2-032C9ED57B90}" dt="2023-06-08T14:36:59.711" v="5169" actId="1076"/>
          <ac:spMkLst>
            <pc:docMk/>
            <pc:sldMk cId="1969111029" sldId="398"/>
            <ac:spMk id="25" creationId="{97729BF1-DEA1-D9D4-25D7-7D3AEF9A33F0}"/>
          </ac:spMkLst>
        </pc:spChg>
        <pc:spChg chg="add mod">
          <ac:chgData name="Carolina Fonseca Mojica" userId="96a9fb46-5df0-4562-9b8f-5a3eebca85f6" providerId="ADAL" clId="{C1FAFB27-4DB4-4EBB-91D2-032C9ED57B90}" dt="2023-06-08T14:35:25.995" v="5146" actId="1076"/>
          <ac:spMkLst>
            <pc:docMk/>
            <pc:sldMk cId="1969111029" sldId="398"/>
            <ac:spMk id="27" creationId="{C627DD42-F77D-2A55-C4C7-86DBB6197C43}"/>
          </ac:spMkLst>
        </pc:spChg>
        <pc:spChg chg="add mod">
          <ac:chgData name="Carolina Fonseca Mojica" userId="96a9fb46-5df0-4562-9b8f-5a3eebca85f6" providerId="ADAL" clId="{C1FAFB27-4DB4-4EBB-91D2-032C9ED57B90}" dt="2023-06-08T14:35:22.631" v="5145" actId="1076"/>
          <ac:spMkLst>
            <pc:docMk/>
            <pc:sldMk cId="1969111029" sldId="398"/>
            <ac:spMk id="29" creationId="{EDBD8041-1EC6-02CF-ADC1-ED0AF79ABF0C}"/>
          </ac:spMkLst>
        </pc:spChg>
        <pc:spChg chg="add mod">
          <ac:chgData name="Carolina Fonseca Mojica" userId="96a9fb46-5df0-4562-9b8f-5a3eebca85f6" providerId="ADAL" clId="{C1FAFB27-4DB4-4EBB-91D2-032C9ED57B90}" dt="2023-06-08T14:35:18.982" v="5144" actId="1076"/>
          <ac:spMkLst>
            <pc:docMk/>
            <pc:sldMk cId="1969111029" sldId="398"/>
            <ac:spMk id="31" creationId="{90BCFF19-72C5-70A5-3618-EFAACCD4566D}"/>
          </ac:spMkLst>
        </pc:spChg>
        <pc:picChg chg="add del mod">
          <ac:chgData name="Carolina Fonseca Mojica" userId="96a9fb46-5df0-4562-9b8f-5a3eebca85f6" providerId="ADAL" clId="{C1FAFB27-4DB4-4EBB-91D2-032C9ED57B90}" dt="2023-06-08T14:22:08.388" v="4539" actId="478"/>
          <ac:picMkLst>
            <pc:docMk/>
            <pc:sldMk cId="1969111029" sldId="398"/>
            <ac:picMk id="8" creationId="{5B721117-1DA7-2222-B624-204DA48B1C76}"/>
          </ac:picMkLst>
        </pc:picChg>
        <pc:picChg chg="del mod modCrop">
          <ac:chgData name="Carolina Fonseca Mojica" userId="96a9fb46-5df0-4562-9b8f-5a3eebca85f6" providerId="ADAL" clId="{C1FAFB27-4DB4-4EBB-91D2-032C9ED57B90}" dt="2023-06-08T14:07:49.805" v="4179" actId="478"/>
          <ac:picMkLst>
            <pc:docMk/>
            <pc:sldMk cId="1969111029" sldId="398"/>
            <ac:picMk id="9" creationId="{9F4355D3-2FD2-4056-9CE9-9F3E4C2EF50E}"/>
          </ac:picMkLst>
        </pc:picChg>
        <pc:picChg chg="del mod ord modCrop">
          <ac:chgData name="Carolina Fonseca Mojica" userId="96a9fb46-5df0-4562-9b8f-5a3eebca85f6" providerId="ADAL" clId="{C1FAFB27-4DB4-4EBB-91D2-032C9ED57B90}" dt="2023-06-08T14:07:51.967" v="4180" actId="478"/>
          <ac:picMkLst>
            <pc:docMk/>
            <pc:sldMk cId="1969111029" sldId="398"/>
            <ac:picMk id="13" creationId="{6EBAF57F-2F45-43C1-A879-68751DE1EEA3}"/>
          </ac:picMkLst>
        </pc:picChg>
        <pc:picChg chg="del mod ord modCrop">
          <ac:chgData name="Carolina Fonseca Mojica" userId="96a9fb46-5df0-4562-9b8f-5a3eebca85f6" providerId="ADAL" clId="{C1FAFB27-4DB4-4EBB-91D2-032C9ED57B90}" dt="2023-06-08T14:22:08.802" v="4540" actId="478"/>
          <ac:picMkLst>
            <pc:docMk/>
            <pc:sldMk cId="1969111029" sldId="398"/>
            <ac:picMk id="17" creationId="{455DFAA5-9976-4EC3-B8E4-DBE7A6857177}"/>
          </ac:picMkLst>
        </pc:picChg>
        <pc:cxnChg chg="add mod">
          <ac:chgData name="Carolina Fonseca Mojica" userId="96a9fb46-5df0-4562-9b8f-5a3eebca85f6" providerId="ADAL" clId="{C1FAFB27-4DB4-4EBB-91D2-032C9ED57B90}" dt="2023-06-08T14:36:20.627" v="5159" actId="1076"/>
          <ac:cxnSpMkLst>
            <pc:docMk/>
            <pc:sldMk cId="1969111029" sldId="398"/>
            <ac:cxnSpMk id="33" creationId="{B8669DB5-2AB3-0C6F-F5A4-FA262F3E392A}"/>
          </ac:cxnSpMkLst>
        </pc:cxnChg>
        <pc:cxnChg chg="add mod">
          <ac:chgData name="Carolina Fonseca Mojica" userId="96a9fb46-5df0-4562-9b8f-5a3eebca85f6" providerId="ADAL" clId="{C1FAFB27-4DB4-4EBB-91D2-032C9ED57B90}" dt="2023-06-08T14:36:42.519" v="5162" actId="1076"/>
          <ac:cxnSpMkLst>
            <pc:docMk/>
            <pc:sldMk cId="1969111029" sldId="398"/>
            <ac:cxnSpMk id="34" creationId="{DACCF864-88B5-8F94-084F-C9148EF7ECC9}"/>
          </ac:cxnSpMkLst>
        </pc:cxnChg>
        <pc:cxnChg chg="add mod">
          <ac:chgData name="Carolina Fonseca Mojica" userId="96a9fb46-5df0-4562-9b8f-5a3eebca85f6" providerId="ADAL" clId="{C1FAFB27-4DB4-4EBB-91D2-032C9ED57B90}" dt="2023-06-08T14:36:46.996" v="5164" actId="1076"/>
          <ac:cxnSpMkLst>
            <pc:docMk/>
            <pc:sldMk cId="1969111029" sldId="398"/>
            <ac:cxnSpMk id="35" creationId="{48E61057-D9D3-62D3-6784-E16D9A4FB026}"/>
          </ac:cxnSpMkLst>
        </pc:cxnChg>
        <pc:cxnChg chg="add mod">
          <ac:chgData name="Carolina Fonseca Mojica" userId="96a9fb46-5df0-4562-9b8f-5a3eebca85f6" providerId="ADAL" clId="{C1FAFB27-4DB4-4EBB-91D2-032C9ED57B90}" dt="2023-06-08T14:36:52.883" v="5166" actId="1076"/>
          <ac:cxnSpMkLst>
            <pc:docMk/>
            <pc:sldMk cId="1969111029" sldId="398"/>
            <ac:cxnSpMk id="36" creationId="{109A64C6-30DB-8869-9290-3B8730253967}"/>
          </ac:cxnSpMkLst>
        </pc:cxnChg>
        <pc:cxnChg chg="add mod">
          <ac:chgData name="Carolina Fonseca Mojica" userId="96a9fb46-5df0-4562-9b8f-5a3eebca85f6" providerId="ADAL" clId="{C1FAFB27-4DB4-4EBB-91D2-032C9ED57B90}" dt="2023-06-08T14:36:57.471" v="5168" actId="1076"/>
          <ac:cxnSpMkLst>
            <pc:docMk/>
            <pc:sldMk cId="1969111029" sldId="398"/>
            <ac:cxnSpMk id="37" creationId="{E58C796D-066A-FD01-AD18-6BE9BFDDD1BF}"/>
          </ac:cxnSpMkLst>
        </pc:cxnChg>
        <pc:cxnChg chg="add mod">
          <ac:chgData name="Carolina Fonseca Mojica" userId="96a9fb46-5df0-4562-9b8f-5a3eebca85f6" providerId="ADAL" clId="{C1FAFB27-4DB4-4EBB-91D2-032C9ED57B90}" dt="2023-06-08T14:37:05.186" v="5171" actId="1076"/>
          <ac:cxnSpMkLst>
            <pc:docMk/>
            <pc:sldMk cId="1969111029" sldId="398"/>
            <ac:cxnSpMk id="38" creationId="{00A2EB2B-6C45-784E-83A1-23B2483D835A}"/>
          </ac:cxnSpMkLst>
        </pc:cxnChg>
        <pc:cxnChg chg="add mod">
          <ac:chgData name="Carolina Fonseca Mojica" userId="96a9fb46-5df0-4562-9b8f-5a3eebca85f6" providerId="ADAL" clId="{C1FAFB27-4DB4-4EBB-91D2-032C9ED57B90}" dt="2023-06-08T14:37:16.945" v="5175" actId="14100"/>
          <ac:cxnSpMkLst>
            <pc:docMk/>
            <pc:sldMk cId="1969111029" sldId="398"/>
            <ac:cxnSpMk id="39" creationId="{374E35A3-A32A-3913-62F0-EBF7D6E2CC9D}"/>
          </ac:cxnSpMkLst>
        </pc:cxnChg>
      </pc:sldChg>
      <pc:sldChg chg="addSp delSp modSp mod">
        <pc:chgData name="Carolina Fonseca Mojica" userId="96a9fb46-5df0-4562-9b8f-5a3eebca85f6" providerId="ADAL" clId="{C1FAFB27-4DB4-4EBB-91D2-032C9ED57B90}" dt="2023-06-12T09:37:37.025" v="5346" actId="478"/>
        <pc:sldMkLst>
          <pc:docMk/>
          <pc:sldMk cId="4027328989" sldId="399"/>
        </pc:sldMkLst>
        <pc:spChg chg="mod">
          <ac:chgData name="Carolina Fonseca Mojica" userId="96a9fb46-5df0-4562-9b8f-5a3eebca85f6" providerId="ADAL" clId="{C1FAFB27-4DB4-4EBB-91D2-032C9ED57B90}" dt="2023-06-08T14:17:07.981" v="4489" actId="20577"/>
          <ac:spMkLst>
            <pc:docMk/>
            <pc:sldMk cId="4027328989" sldId="399"/>
            <ac:spMk id="2" creationId="{FBD3D57A-1503-4353-BDCA-CD3CD49988E4}"/>
          </ac:spMkLst>
        </pc:spChg>
        <pc:spChg chg="mod">
          <ac:chgData name="Carolina Fonseca Mojica" userId="96a9fb46-5df0-4562-9b8f-5a3eebca85f6" providerId="ADAL" clId="{C1FAFB27-4DB4-4EBB-91D2-032C9ED57B90}" dt="2023-06-08T14:03:01.666" v="3961" actId="115"/>
          <ac:spMkLst>
            <pc:docMk/>
            <pc:sldMk cId="4027328989" sldId="399"/>
            <ac:spMk id="3" creationId="{A93FA8A2-49FB-4F69-B46C-3F7AB4845311}"/>
          </ac:spMkLst>
        </pc:spChg>
        <pc:spChg chg="add del mod">
          <ac:chgData name="Carolina Fonseca Mojica" userId="96a9fb46-5df0-4562-9b8f-5a3eebca85f6" providerId="ADAL" clId="{C1FAFB27-4DB4-4EBB-91D2-032C9ED57B90}" dt="2023-06-08T11:48:41.080" v="2349" actId="478"/>
          <ac:spMkLst>
            <pc:docMk/>
            <pc:sldMk cId="4027328989" sldId="399"/>
            <ac:spMk id="6" creationId="{2A535606-9037-ED4E-1B37-2124BD74D313}"/>
          </ac:spMkLst>
        </pc:spChg>
        <pc:spChg chg="del">
          <ac:chgData name="Carolina Fonseca Mojica" userId="96a9fb46-5df0-4562-9b8f-5a3eebca85f6" providerId="ADAL" clId="{C1FAFB27-4DB4-4EBB-91D2-032C9ED57B90}" dt="2023-06-12T09:37:37.025" v="5346" actId="478"/>
          <ac:spMkLst>
            <pc:docMk/>
            <pc:sldMk cId="4027328989" sldId="399"/>
            <ac:spMk id="9" creationId="{F824D22B-AF6C-4F8D-ACF7-FE61F6A11BE4}"/>
          </ac:spMkLst>
        </pc:spChg>
        <pc:spChg chg="add mod">
          <ac:chgData name="Carolina Fonseca Mojica" userId="96a9fb46-5df0-4562-9b8f-5a3eebca85f6" providerId="ADAL" clId="{C1FAFB27-4DB4-4EBB-91D2-032C9ED57B90}" dt="2023-06-08T14:18:53.085" v="4506" actId="1076"/>
          <ac:spMkLst>
            <pc:docMk/>
            <pc:sldMk cId="4027328989" sldId="399"/>
            <ac:spMk id="10" creationId="{49A7DA5B-DCEA-0D98-3EC3-332EF56D403B}"/>
          </ac:spMkLst>
        </pc:spChg>
        <pc:spChg chg="mod">
          <ac:chgData name="Carolina Fonseca Mojica" userId="96a9fb46-5df0-4562-9b8f-5a3eebca85f6" providerId="ADAL" clId="{C1FAFB27-4DB4-4EBB-91D2-032C9ED57B90}" dt="2023-06-08T14:02:46.989" v="3957" actId="14100"/>
          <ac:spMkLst>
            <pc:docMk/>
            <pc:sldMk cId="4027328989" sldId="399"/>
            <ac:spMk id="12" creationId="{608E2850-19D4-4684-8810-1B4D5CB1D74D}"/>
          </ac:spMkLst>
        </pc:spChg>
        <pc:spChg chg="del mod">
          <ac:chgData name="Carolina Fonseca Mojica" userId="96a9fb46-5df0-4562-9b8f-5a3eebca85f6" providerId="ADAL" clId="{C1FAFB27-4DB4-4EBB-91D2-032C9ED57B90}" dt="2023-06-08T14:02:54.390" v="3958" actId="478"/>
          <ac:spMkLst>
            <pc:docMk/>
            <pc:sldMk cId="4027328989" sldId="399"/>
            <ac:spMk id="14" creationId="{7B3D916F-6826-4CC5-92DB-30CC511E424A}"/>
          </ac:spMkLst>
        </pc:spChg>
        <pc:picChg chg="mod ord">
          <ac:chgData name="Carolina Fonseca Mojica" userId="96a9fb46-5df0-4562-9b8f-5a3eebca85f6" providerId="ADAL" clId="{C1FAFB27-4DB4-4EBB-91D2-032C9ED57B90}" dt="2023-06-08T14:18:53.523" v="4507" actId="1076"/>
          <ac:picMkLst>
            <pc:docMk/>
            <pc:sldMk cId="4027328989" sldId="399"/>
            <ac:picMk id="8" creationId="{C2A53BB6-8D42-4B78-BEE0-041E1C5CDCB8}"/>
          </ac:picMkLst>
        </pc:picChg>
      </pc:sldChg>
      <pc:sldChg chg="del">
        <pc:chgData name="Carolina Fonseca Mojica" userId="96a9fb46-5df0-4562-9b8f-5a3eebca85f6" providerId="ADAL" clId="{C1FAFB27-4DB4-4EBB-91D2-032C9ED57B90}" dt="2023-06-08T11:52:35.046" v="2385" actId="47"/>
        <pc:sldMkLst>
          <pc:docMk/>
          <pc:sldMk cId="21655074" sldId="408"/>
        </pc:sldMkLst>
      </pc:sldChg>
      <pc:sldChg chg="delSp mod addCm delCm">
        <pc:chgData name="Carolina Fonseca Mojica" userId="96a9fb46-5df0-4562-9b8f-5a3eebca85f6" providerId="ADAL" clId="{C1FAFB27-4DB4-4EBB-91D2-032C9ED57B90}" dt="2023-06-12T15:17:28.111" v="5390"/>
        <pc:sldMkLst>
          <pc:docMk/>
          <pc:sldMk cId="1570266092" sldId="409"/>
        </pc:sldMkLst>
        <pc:spChg chg="del">
          <ac:chgData name="Carolina Fonseca Mojica" userId="96a9fb46-5df0-4562-9b8f-5a3eebca85f6" providerId="ADAL" clId="{C1FAFB27-4DB4-4EBB-91D2-032C9ED57B90}" dt="2023-06-12T09:36:37.343" v="5329" actId="478"/>
          <ac:spMkLst>
            <pc:docMk/>
            <pc:sldMk cId="1570266092" sldId="409"/>
            <ac:spMk id="5" creationId="{30A81363-E177-4491-8D38-299435ED90C6}"/>
          </ac:spMkLst>
        </pc:spChg>
      </pc:sldChg>
      <pc:sldChg chg="delSp modSp mod">
        <pc:chgData name="Carolina Fonseca Mojica" userId="96a9fb46-5df0-4562-9b8f-5a3eebca85f6" providerId="ADAL" clId="{C1FAFB27-4DB4-4EBB-91D2-032C9ED57B90}" dt="2023-06-12T09:47:38.260" v="5370" actId="20577"/>
        <pc:sldMkLst>
          <pc:docMk/>
          <pc:sldMk cId="1868629743" sldId="410"/>
        </pc:sldMkLst>
        <pc:spChg chg="mod">
          <ac:chgData name="Carolina Fonseca Mojica" userId="96a9fb46-5df0-4562-9b8f-5a3eebca85f6" providerId="ADAL" clId="{C1FAFB27-4DB4-4EBB-91D2-032C9ED57B90}" dt="2023-06-12T09:47:38.260" v="5370" actId="20577"/>
          <ac:spMkLst>
            <pc:docMk/>
            <pc:sldMk cId="1868629743" sldId="410"/>
            <ac:spMk id="2" creationId="{839A4FA8-1B1A-416C-8E74-EC7FA63BA984}"/>
          </ac:spMkLst>
        </pc:spChg>
        <pc:spChg chg="del">
          <ac:chgData name="Carolina Fonseca Mojica" userId="96a9fb46-5df0-4562-9b8f-5a3eebca85f6" providerId="ADAL" clId="{C1FAFB27-4DB4-4EBB-91D2-032C9ED57B90}" dt="2023-06-12T09:37:26.509" v="5342" actId="478"/>
          <ac:spMkLst>
            <pc:docMk/>
            <pc:sldMk cId="1868629743" sldId="410"/>
            <ac:spMk id="41" creationId="{9F5ADD1B-0B4F-4CFD-A133-D76E328E3CBA}"/>
          </ac:spMkLst>
        </pc:spChg>
      </pc:sldChg>
      <pc:sldChg chg="delSp modSp mod">
        <pc:chgData name="Carolina Fonseca Mojica" userId="96a9fb46-5df0-4562-9b8f-5a3eebca85f6" providerId="ADAL" clId="{C1FAFB27-4DB4-4EBB-91D2-032C9ED57B90}" dt="2023-06-12T09:46:55.871" v="5356" actId="20577"/>
        <pc:sldMkLst>
          <pc:docMk/>
          <pc:sldMk cId="1701063392" sldId="411"/>
        </pc:sldMkLst>
        <pc:spChg chg="mod">
          <ac:chgData name="Carolina Fonseca Mojica" userId="96a9fb46-5df0-4562-9b8f-5a3eebca85f6" providerId="ADAL" clId="{C1FAFB27-4DB4-4EBB-91D2-032C9ED57B90}" dt="2023-06-12T09:46:55.871" v="5356" actId="20577"/>
          <ac:spMkLst>
            <pc:docMk/>
            <pc:sldMk cId="1701063392" sldId="411"/>
            <ac:spMk id="2" creationId="{DD57D15D-116B-415C-8AA1-48A5BF8C5C69}"/>
          </ac:spMkLst>
        </pc:spChg>
        <pc:spChg chg="mod">
          <ac:chgData name="Carolina Fonseca Mojica" userId="96a9fb46-5df0-4562-9b8f-5a3eebca85f6" providerId="ADAL" clId="{C1FAFB27-4DB4-4EBB-91D2-032C9ED57B90}" dt="2023-06-08T09:42:14.455" v="2130" actId="20577"/>
          <ac:spMkLst>
            <pc:docMk/>
            <pc:sldMk cId="1701063392" sldId="411"/>
            <ac:spMk id="3" creationId="{67889A44-B932-4747-9053-5106E6AE6250}"/>
          </ac:spMkLst>
        </pc:spChg>
        <pc:spChg chg="del">
          <ac:chgData name="Carolina Fonseca Mojica" userId="96a9fb46-5df0-4562-9b8f-5a3eebca85f6" providerId="ADAL" clId="{C1FAFB27-4DB4-4EBB-91D2-032C9ED57B90}" dt="2023-06-12T09:37:21.265" v="5341" actId="478"/>
          <ac:spMkLst>
            <pc:docMk/>
            <pc:sldMk cId="1701063392" sldId="411"/>
            <ac:spMk id="6" creationId="{87B80600-B8C6-4F87-AAFC-8F9CF0955809}"/>
          </ac:spMkLst>
        </pc:spChg>
      </pc:sldChg>
      <pc:sldChg chg="delSp mod ord">
        <pc:chgData name="Carolina Fonseca Mojica" userId="96a9fb46-5df0-4562-9b8f-5a3eebca85f6" providerId="ADAL" clId="{C1FAFB27-4DB4-4EBB-91D2-032C9ED57B90}" dt="2023-06-12T09:36:42.933" v="5331" actId="478"/>
        <pc:sldMkLst>
          <pc:docMk/>
          <pc:sldMk cId="159524963" sldId="412"/>
        </pc:sldMkLst>
        <pc:spChg chg="del">
          <ac:chgData name="Carolina Fonseca Mojica" userId="96a9fb46-5df0-4562-9b8f-5a3eebca85f6" providerId="ADAL" clId="{C1FAFB27-4DB4-4EBB-91D2-032C9ED57B90}" dt="2023-06-12T09:36:42.933" v="5331" actId="478"/>
          <ac:spMkLst>
            <pc:docMk/>
            <pc:sldMk cId="159524963" sldId="412"/>
            <ac:spMk id="5" creationId="{F37B3D5C-7334-4AE0-A013-4236A9B17382}"/>
          </ac:spMkLst>
        </pc:spChg>
      </pc:sldChg>
      <pc:sldChg chg="add del">
        <pc:chgData name="Carolina Fonseca Mojica" userId="96a9fb46-5df0-4562-9b8f-5a3eebca85f6" providerId="ADAL" clId="{C1FAFB27-4DB4-4EBB-91D2-032C9ED57B90}" dt="2023-06-08T08:00:15.844" v="463"/>
        <pc:sldMkLst>
          <pc:docMk/>
          <pc:sldMk cId="1425455362" sldId="413"/>
        </pc:sldMkLst>
      </pc:sldChg>
      <pc:sldChg chg="addSp delSp modSp new mod">
        <pc:chgData name="Carolina Fonseca Mojica" userId="96a9fb46-5df0-4562-9b8f-5a3eebca85f6" providerId="ADAL" clId="{C1FAFB27-4DB4-4EBB-91D2-032C9ED57B90}" dt="2023-06-08T14:16:34.320" v="4483" actId="6549"/>
        <pc:sldMkLst>
          <pc:docMk/>
          <pc:sldMk cId="3272473403" sldId="413"/>
        </pc:sldMkLst>
        <pc:spChg chg="add del mod">
          <ac:chgData name="Carolina Fonseca Mojica" userId="96a9fb46-5df0-4562-9b8f-5a3eebca85f6" providerId="ADAL" clId="{C1FAFB27-4DB4-4EBB-91D2-032C9ED57B90}" dt="2023-06-08T14:16:34.320" v="4483" actId="6549"/>
          <ac:spMkLst>
            <pc:docMk/>
            <pc:sldMk cId="3272473403" sldId="413"/>
            <ac:spMk id="2" creationId="{C2B4AB66-26D7-429A-85FD-194CF7ED0D73}"/>
          </ac:spMkLst>
        </pc:spChg>
        <pc:spChg chg="mod">
          <ac:chgData name="Carolina Fonseca Mojica" userId="96a9fb46-5df0-4562-9b8f-5a3eebca85f6" providerId="ADAL" clId="{C1FAFB27-4DB4-4EBB-91D2-032C9ED57B90}" dt="2023-06-08T09:34:03.765" v="1978" actId="1076"/>
          <ac:spMkLst>
            <pc:docMk/>
            <pc:sldMk cId="3272473403" sldId="413"/>
            <ac:spMk id="3" creationId="{7FA6BDB4-EAEE-29B3-1DD7-1232B84E41F3}"/>
          </ac:spMkLst>
        </pc:spChg>
        <pc:spChg chg="add del mod">
          <ac:chgData name="Carolina Fonseca Mojica" userId="96a9fb46-5df0-4562-9b8f-5a3eebca85f6" providerId="ADAL" clId="{C1FAFB27-4DB4-4EBB-91D2-032C9ED57B90}" dt="2023-06-08T08:36:53.473" v="1253"/>
          <ac:spMkLst>
            <pc:docMk/>
            <pc:sldMk cId="3272473403" sldId="413"/>
            <ac:spMk id="5" creationId="{11FF6F0C-E4B3-A5FB-86FB-CC376F67A716}"/>
          </ac:spMkLst>
        </pc:spChg>
        <pc:spChg chg="add mod">
          <ac:chgData name="Carolina Fonseca Mojica" userId="96a9fb46-5df0-4562-9b8f-5a3eebca85f6" providerId="ADAL" clId="{C1FAFB27-4DB4-4EBB-91D2-032C9ED57B90}" dt="2023-06-08T08:48:04.938" v="1778" actId="1076"/>
          <ac:spMkLst>
            <pc:docMk/>
            <pc:sldMk cId="3272473403" sldId="413"/>
            <ac:spMk id="6" creationId="{2CA9AC0E-81BB-0632-234E-B1F032A07DAD}"/>
          </ac:spMkLst>
        </pc:spChg>
        <pc:spChg chg="add mod">
          <ac:chgData name="Carolina Fonseca Mojica" userId="96a9fb46-5df0-4562-9b8f-5a3eebca85f6" providerId="ADAL" clId="{C1FAFB27-4DB4-4EBB-91D2-032C9ED57B90}" dt="2023-06-08T08:48:04.938" v="1778" actId="1076"/>
          <ac:spMkLst>
            <pc:docMk/>
            <pc:sldMk cId="3272473403" sldId="413"/>
            <ac:spMk id="7" creationId="{58046607-2072-9831-1590-0E9A38E6F817}"/>
          </ac:spMkLst>
        </pc:spChg>
        <pc:spChg chg="add del mod">
          <ac:chgData name="Carolina Fonseca Mojica" userId="96a9fb46-5df0-4562-9b8f-5a3eebca85f6" providerId="ADAL" clId="{C1FAFB27-4DB4-4EBB-91D2-032C9ED57B90}" dt="2023-06-08T08:54:57.813" v="1915" actId="478"/>
          <ac:spMkLst>
            <pc:docMk/>
            <pc:sldMk cId="3272473403" sldId="413"/>
            <ac:spMk id="9" creationId="{E48ABA77-4438-1978-111F-F6FB352A339C}"/>
          </ac:spMkLst>
        </pc:spChg>
        <pc:spChg chg="add mod">
          <ac:chgData name="Carolina Fonseca Mojica" userId="96a9fb46-5df0-4562-9b8f-5a3eebca85f6" providerId="ADAL" clId="{C1FAFB27-4DB4-4EBB-91D2-032C9ED57B90}" dt="2023-06-08T08:55:23.010" v="1925" actId="20577"/>
          <ac:spMkLst>
            <pc:docMk/>
            <pc:sldMk cId="3272473403" sldId="413"/>
            <ac:spMk id="11" creationId="{88126640-4AD2-F978-44FC-9F1CE4A95191}"/>
          </ac:spMkLst>
        </pc:spChg>
        <pc:spChg chg="add del mod">
          <ac:chgData name="Carolina Fonseca Mojica" userId="96a9fb46-5df0-4562-9b8f-5a3eebca85f6" providerId="ADAL" clId="{C1FAFB27-4DB4-4EBB-91D2-032C9ED57B90}" dt="2023-06-08T08:53:05.134" v="1801" actId="22"/>
          <ac:spMkLst>
            <pc:docMk/>
            <pc:sldMk cId="3272473403" sldId="413"/>
            <ac:spMk id="13" creationId="{D29A22CD-A512-FE24-B9C2-DEEDD4837160}"/>
          </ac:spMkLst>
        </pc:spChg>
        <pc:spChg chg="add mod">
          <ac:chgData name="Carolina Fonseca Mojica" userId="96a9fb46-5df0-4562-9b8f-5a3eebca85f6" providerId="ADAL" clId="{C1FAFB27-4DB4-4EBB-91D2-032C9ED57B90}" dt="2023-06-08T09:38:24.886" v="2127" actId="164"/>
          <ac:spMkLst>
            <pc:docMk/>
            <pc:sldMk cId="3272473403" sldId="413"/>
            <ac:spMk id="36" creationId="{4479F868-B242-E3B5-3FD7-74579BB629A6}"/>
          </ac:spMkLst>
        </pc:spChg>
        <pc:spChg chg="add mod">
          <ac:chgData name="Carolina Fonseca Mojica" userId="96a9fb46-5df0-4562-9b8f-5a3eebca85f6" providerId="ADAL" clId="{C1FAFB27-4DB4-4EBB-91D2-032C9ED57B90}" dt="2023-06-08T09:38:24.886" v="2127" actId="164"/>
          <ac:spMkLst>
            <pc:docMk/>
            <pc:sldMk cId="3272473403" sldId="413"/>
            <ac:spMk id="37" creationId="{12F2DE61-FEC5-36AD-22B2-86A32BC33AED}"/>
          </ac:spMkLst>
        </pc:spChg>
        <pc:spChg chg="add del mod">
          <ac:chgData name="Carolina Fonseca Mojica" userId="96a9fb46-5df0-4562-9b8f-5a3eebca85f6" providerId="ADAL" clId="{C1FAFB27-4DB4-4EBB-91D2-032C9ED57B90}" dt="2023-06-08T09:38:24.886" v="2127" actId="164"/>
          <ac:spMkLst>
            <pc:docMk/>
            <pc:sldMk cId="3272473403" sldId="413"/>
            <ac:spMk id="38" creationId="{D2EDAC4E-39A1-1327-66EF-4209E7F3589B}"/>
          </ac:spMkLst>
        </pc:spChg>
        <pc:spChg chg="add mod">
          <ac:chgData name="Carolina Fonseca Mojica" userId="96a9fb46-5df0-4562-9b8f-5a3eebca85f6" providerId="ADAL" clId="{C1FAFB27-4DB4-4EBB-91D2-032C9ED57B90}" dt="2023-06-08T09:38:24.886" v="2127" actId="164"/>
          <ac:spMkLst>
            <pc:docMk/>
            <pc:sldMk cId="3272473403" sldId="413"/>
            <ac:spMk id="39" creationId="{511339EC-32B5-6D6F-ECA4-9F3B2954D0B9}"/>
          </ac:spMkLst>
        </pc:spChg>
        <pc:spChg chg="add mod">
          <ac:chgData name="Carolina Fonseca Mojica" userId="96a9fb46-5df0-4562-9b8f-5a3eebca85f6" providerId="ADAL" clId="{C1FAFB27-4DB4-4EBB-91D2-032C9ED57B90}" dt="2023-06-08T09:38:24.886" v="2127" actId="164"/>
          <ac:spMkLst>
            <pc:docMk/>
            <pc:sldMk cId="3272473403" sldId="413"/>
            <ac:spMk id="40" creationId="{DB71AD6E-284E-62DF-B703-1C44B844331B}"/>
          </ac:spMkLst>
        </pc:spChg>
        <pc:grpChg chg="add mod">
          <ac:chgData name="Carolina Fonseca Mojica" userId="96a9fb46-5df0-4562-9b8f-5a3eebca85f6" providerId="ADAL" clId="{C1FAFB27-4DB4-4EBB-91D2-032C9ED57B90}" dt="2023-06-08T08:48:04.938" v="1778" actId="1076"/>
          <ac:grpSpMkLst>
            <pc:docMk/>
            <pc:sldMk cId="3272473403" sldId="413"/>
            <ac:grpSpMk id="8" creationId="{D2153D76-74EB-1941-0FE3-2665F6B2331F}"/>
          </ac:grpSpMkLst>
        </pc:grpChg>
        <pc:grpChg chg="add mod">
          <ac:chgData name="Carolina Fonseca Mojica" userId="96a9fb46-5df0-4562-9b8f-5a3eebca85f6" providerId="ADAL" clId="{C1FAFB27-4DB4-4EBB-91D2-032C9ED57B90}" dt="2023-06-08T09:38:26.818" v="2128" actId="1076"/>
          <ac:grpSpMkLst>
            <pc:docMk/>
            <pc:sldMk cId="3272473403" sldId="413"/>
            <ac:grpSpMk id="41" creationId="{BC7D5ED3-15D4-D7F7-F211-C648D10D6354}"/>
          </ac:grpSpMkLst>
        </pc:grpChg>
        <pc:picChg chg="add mod">
          <ac:chgData name="Carolina Fonseca Mojica" userId="96a9fb46-5df0-4562-9b8f-5a3eebca85f6" providerId="ADAL" clId="{C1FAFB27-4DB4-4EBB-91D2-032C9ED57B90}" dt="2023-06-08T09:38:24.886" v="2127" actId="164"/>
          <ac:picMkLst>
            <pc:docMk/>
            <pc:sldMk cId="3272473403" sldId="413"/>
            <ac:picMk id="20" creationId="{B3142CF9-09FF-AEDE-9B48-F76B750703C1}"/>
          </ac:picMkLst>
        </pc:picChg>
        <pc:cxnChg chg="add mod">
          <ac:chgData name="Carolina Fonseca Mojica" userId="96a9fb46-5df0-4562-9b8f-5a3eebca85f6" providerId="ADAL" clId="{C1FAFB27-4DB4-4EBB-91D2-032C9ED57B90}" dt="2023-06-08T08:55:08.539" v="1918" actId="1582"/>
          <ac:cxnSpMkLst>
            <pc:docMk/>
            <pc:sldMk cId="3272473403" sldId="413"/>
            <ac:cxnSpMk id="15" creationId="{5E8F0189-3854-B238-39B3-0FDA9F74E6F0}"/>
          </ac:cxnSpMkLst>
        </pc:cxnChg>
        <pc:cxnChg chg="add mod">
          <ac:chgData name="Carolina Fonseca Mojica" userId="96a9fb46-5df0-4562-9b8f-5a3eebca85f6" providerId="ADAL" clId="{C1FAFB27-4DB4-4EBB-91D2-032C9ED57B90}" dt="2023-06-08T08:55:13.736" v="1921" actId="14100"/>
          <ac:cxnSpMkLst>
            <pc:docMk/>
            <pc:sldMk cId="3272473403" sldId="413"/>
            <ac:cxnSpMk id="16" creationId="{C2441553-E4B4-7B04-E9D3-78DB8C3514D5}"/>
          </ac:cxnSpMkLst>
        </pc:cxnChg>
        <pc:cxnChg chg="add mod">
          <ac:chgData name="Carolina Fonseca Mojica" userId="96a9fb46-5df0-4562-9b8f-5a3eebca85f6" providerId="ADAL" clId="{C1FAFB27-4DB4-4EBB-91D2-032C9ED57B90}" dt="2023-06-08T09:38:24.886" v="2127" actId="164"/>
          <ac:cxnSpMkLst>
            <pc:docMk/>
            <pc:sldMk cId="3272473403" sldId="413"/>
            <ac:cxnSpMk id="22" creationId="{6751C264-6227-4F3C-9C9C-6081644DAA70}"/>
          </ac:cxnSpMkLst>
        </pc:cxnChg>
        <pc:cxnChg chg="add mod">
          <ac:chgData name="Carolina Fonseca Mojica" userId="96a9fb46-5df0-4562-9b8f-5a3eebca85f6" providerId="ADAL" clId="{C1FAFB27-4DB4-4EBB-91D2-032C9ED57B90}" dt="2023-06-08T09:38:24.886" v="2127" actId="164"/>
          <ac:cxnSpMkLst>
            <pc:docMk/>
            <pc:sldMk cId="3272473403" sldId="413"/>
            <ac:cxnSpMk id="23" creationId="{31EA0E02-F486-18DE-5792-0B2C08857784}"/>
          </ac:cxnSpMkLst>
        </pc:cxnChg>
        <pc:cxnChg chg="add mod">
          <ac:chgData name="Carolina Fonseca Mojica" userId="96a9fb46-5df0-4562-9b8f-5a3eebca85f6" providerId="ADAL" clId="{C1FAFB27-4DB4-4EBB-91D2-032C9ED57B90}" dt="2023-06-08T09:38:24.886" v="2127" actId="164"/>
          <ac:cxnSpMkLst>
            <pc:docMk/>
            <pc:sldMk cId="3272473403" sldId="413"/>
            <ac:cxnSpMk id="25" creationId="{A9F9FB40-B55C-5CF6-510F-4B4F13FA99DA}"/>
          </ac:cxnSpMkLst>
        </pc:cxnChg>
        <pc:cxnChg chg="add mod">
          <ac:chgData name="Carolina Fonseca Mojica" userId="96a9fb46-5df0-4562-9b8f-5a3eebca85f6" providerId="ADAL" clId="{C1FAFB27-4DB4-4EBB-91D2-032C9ED57B90}" dt="2023-06-08T09:38:24.886" v="2127" actId="164"/>
          <ac:cxnSpMkLst>
            <pc:docMk/>
            <pc:sldMk cId="3272473403" sldId="413"/>
            <ac:cxnSpMk id="32" creationId="{2763C1A1-EFC7-F9A0-D070-4E4F5E040BA9}"/>
          </ac:cxnSpMkLst>
        </pc:cxnChg>
        <pc:cxnChg chg="add mod">
          <ac:chgData name="Carolina Fonseca Mojica" userId="96a9fb46-5df0-4562-9b8f-5a3eebca85f6" providerId="ADAL" clId="{C1FAFB27-4DB4-4EBB-91D2-032C9ED57B90}" dt="2023-06-08T09:38:24.886" v="2127" actId="164"/>
          <ac:cxnSpMkLst>
            <pc:docMk/>
            <pc:sldMk cId="3272473403" sldId="413"/>
            <ac:cxnSpMk id="34" creationId="{4B45F78F-ACD8-41C1-CED3-52838835EED7}"/>
          </ac:cxnSpMkLst>
        </pc:cxnChg>
      </pc:sldChg>
      <pc:sldChg chg="addSp delSp modSp new mod modClrScheme chgLayout">
        <pc:chgData name="Carolina Fonseca Mojica" userId="96a9fb46-5df0-4562-9b8f-5a3eebca85f6" providerId="ADAL" clId="{C1FAFB27-4DB4-4EBB-91D2-032C9ED57B90}" dt="2023-06-08T11:54:36.576" v="2477" actId="20577"/>
        <pc:sldMkLst>
          <pc:docMk/>
          <pc:sldMk cId="1032641055" sldId="414"/>
        </pc:sldMkLst>
        <pc:spChg chg="del mod ord">
          <ac:chgData name="Carolina Fonseca Mojica" userId="96a9fb46-5df0-4562-9b8f-5a3eebca85f6" providerId="ADAL" clId="{C1FAFB27-4DB4-4EBB-91D2-032C9ED57B90}" dt="2023-06-08T11:54:20.614" v="2436" actId="700"/>
          <ac:spMkLst>
            <pc:docMk/>
            <pc:sldMk cId="1032641055" sldId="414"/>
            <ac:spMk id="2" creationId="{AFB018D0-8278-EF3A-8219-66A8EB56687C}"/>
          </ac:spMkLst>
        </pc:spChg>
        <pc:spChg chg="del">
          <ac:chgData name="Carolina Fonseca Mojica" userId="96a9fb46-5df0-4562-9b8f-5a3eebca85f6" providerId="ADAL" clId="{C1FAFB27-4DB4-4EBB-91D2-032C9ED57B90}" dt="2023-06-08T11:54:20.614" v="2436" actId="700"/>
          <ac:spMkLst>
            <pc:docMk/>
            <pc:sldMk cId="1032641055" sldId="414"/>
            <ac:spMk id="3" creationId="{493E7397-15E1-34EC-AA8E-8BB4CF1E3FFB}"/>
          </ac:spMkLst>
        </pc:spChg>
        <pc:spChg chg="mod ord">
          <ac:chgData name="Carolina Fonseca Mojica" userId="96a9fb46-5df0-4562-9b8f-5a3eebca85f6" providerId="ADAL" clId="{C1FAFB27-4DB4-4EBB-91D2-032C9ED57B90}" dt="2023-06-08T11:54:20.614" v="2436" actId="700"/>
          <ac:spMkLst>
            <pc:docMk/>
            <pc:sldMk cId="1032641055" sldId="414"/>
            <ac:spMk id="4" creationId="{400EA854-86FE-AF47-2F2F-FE3723CA8382}"/>
          </ac:spMkLst>
        </pc:spChg>
        <pc:spChg chg="add mod ord">
          <ac:chgData name="Carolina Fonseca Mojica" userId="96a9fb46-5df0-4562-9b8f-5a3eebca85f6" providerId="ADAL" clId="{C1FAFB27-4DB4-4EBB-91D2-032C9ED57B90}" dt="2023-06-08T11:54:36.576" v="2477" actId="20577"/>
          <ac:spMkLst>
            <pc:docMk/>
            <pc:sldMk cId="1032641055" sldId="414"/>
            <ac:spMk id="5" creationId="{E7F5F120-1385-7BFB-6CE0-2AD6D97F507E}"/>
          </ac:spMkLst>
        </pc:spChg>
      </pc:sldChg>
      <pc:sldChg chg="modSp add mod">
        <pc:chgData name="Carolina Fonseca Mojica" userId="96a9fb46-5df0-4562-9b8f-5a3eebca85f6" providerId="ADAL" clId="{C1FAFB27-4DB4-4EBB-91D2-032C9ED57B90}" dt="2023-06-08T11:54:55.856" v="2494" actId="20577"/>
        <pc:sldMkLst>
          <pc:docMk/>
          <pc:sldMk cId="2920114081" sldId="415"/>
        </pc:sldMkLst>
        <pc:spChg chg="mod">
          <ac:chgData name="Carolina Fonseca Mojica" userId="96a9fb46-5df0-4562-9b8f-5a3eebca85f6" providerId="ADAL" clId="{C1FAFB27-4DB4-4EBB-91D2-032C9ED57B90}" dt="2023-06-08T11:54:55.856" v="2494" actId="20577"/>
          <ac:spMkLst>
            <pc:docMk/>
            <pc:sldMk cId="2920114081" sldId="415"/>
            <ac:spMk id="5" creationId="{E7F5F120-1385-7BFB-6CE0-2AD6D97F507E}"/>
          </ac:spMkLst>
        </pc:spChg>
      </pc:sldChg>
      <pc:sldChg chg="modSp add mod">
        <pc:chgData name="Carolina Fonseca Mojica" userId="96a9fb46-5df0-4562-9b8f-5a3eebca85f6" providerId="ADAL" clId="{C1FAFB27-4DB4-4EBB-91D2-032C9ED57B90}" dt="2023-06-08T11:55:47.262" v="2500" actId="20577"/>
        <pc:sldMkLst>
          <pc:docMk/>
          <pc:sldMk cId="1913326884" sldId="416"/>
        </pc:sldMkLst>
        <pc:spChg chg="mod">
          <ac:chgData name="Carolina Fonseca Mojica" userId="96a9fb46-5df0-4562-9b8f-5a3eebca85f6" providerId="ADAL" clId="{C1FAFB27-4DB4-4EBB-91D2-032C9ED57B90}" dt="2023-06-08T11:55:47.262" v="2500" actId="20577"/>
          <ac:spMkLst>
            <pc:docMk/>
            <pc:sldMk cId="1913326884" sldId="416"/>
            <ac:spMk id="5" creationId="{E7F5F120-1385-7BFB-6CE0-2AD6D97F507E}"/>
          </ac:spMkLst>
        </pc:spChg>
      </pc:sldChg>
      <pc:sldChg chg="addSp delSp modSp add mod setBg modClrScheme chgLayout">
        <pc:chgData name="Carolina Fonseca Mojica" userId="96a9fb46-5df0-4562-9b8f-5a3eebca85f6" providerId="ADAL" clId="{C1FAFB27-4DB4-4EBB-91D2-032C9ED57B90}" dt="2023-06-12T15:17:08.908" v="5389" actId="20577"/>
        <pc:sldMkLst>
          <pc:docMk/>
          <pc:sldMk cId="4122045272" sldId="417"/>
        </pc:sldMkLst>
        <pc:spChg chg="mod ord">
          <ac:chgData name="Carolina Fonseca Mojica" userId="96a9fb46-5df0-4562-9b8f-5a3eebca85f6" providerId="ADAL" clId="{C1FAFB27-4DB4-4EBB-91D2-032C9ED57B90}" dt="2023-06-12T15:17:08.908" v="5389" actId="20577"/>
          <ac:spMkLst>
            <pc:docMk/>
            <pc:sldMk cId="4122045272" sldId="417"/>
            <ac:spMk id="2" creationId="{1F31A45B-A022-4E27-8FB2-9C26E19BCE66}"/>
          </ac:spMkLst>
        </pc:spChg>
        <pc:spChg chg="mod ord">
          <ac:chgData name="Carolina Fonseca Mojica" userId="96a9fb46-5df0-4562-9b8f-5a3eebca85f6" providerId="ADAL" clId="{C1FAFB27-4DB4-4EBB-91D2-032C9ED57B90}" dt="2023-06-08T14:11:39.992" v="4299" actId="20577"/>
          <ac:spMkLst>
            <pc:docMk/>
            <pc:sldMk cId="4122045272" sldId="417"/>
            <ac:spMk id="3" creationId="{E6EFBDC1-A947-4F2A-8DF1-F3529E0D8ADE}"/>
          </ac:spMkLst>
        </pc:spChg>
        <pc:spChg chg="mod ord">
          <ac:chgData name="Carolina Fonseca Mojica" userId="96a9fb46-5df0-4562-9b8f-5a3eebca85f6" providerId="ADAL" clId="{C1FAFB27-4DB4-4EBB-91D2-032C9ED57B90}" dt="2023-06-08T13:13:09.880" v="3349" actId="700"/>
          <ac:spMkLst>
            <pc:docMk/>
            <pc:sldMk cId="4122045272" sldId="417"/>
            <ac:spMk id="4" creationId="{739B8480-54EA-4063-A135-FF0035D9C623}"/>
          </ac:spMkLst>
        </pc:spChg>
        <pc:spChg chg="add mod ord">
          <ac:chgData name="Carolina Fonseca Mojica" userId="96a9fb46-5df0-4562-9b8f-5a3eebca85f6" providerId="ADAL" clId="{C1FAFB27-4DB4-4EBB-91D2-032C9ED57B90}" dt="2023-06-08T13:23:09.862" v="3895" actId="1076"/>
          <ac:spMkLst>
            <pc:docMk/>
            <pc:sldMk cId="4122045272" sldId="417"/>
            <ac:spMk id="5" creationId="{41FB13E2-6B02-21E7-59A6-E284372B48E6}"/>
          </ac:spMkLst>
        </pc:spChg>
        <pc:spChg chg="del">
          <ac:chgData name="Carolina Fonseca Mojica" userId="96a9fb46-5df0-4562-9b8f-5a3eebca85f6" providerId="ADAL" clId="{C1FAFB27-4DB4-4EBB-91D2-032C9ED57B90}" dt="2023-06-12T09:36:28.623" v="5325" actId="478"/>
          <ac:spMkLst>
            <pc:docMk/>
            <pc:sldMk cId="4122045272" sldId="417"/>
            <ac:spMk id="6" creationId="{41427E0E-3901-4A5C-8FEF-F09EE306F401}"/>
          </ac:spMkLst>
        </pc:spChg>
        <pc:spChg chg="add mod">
          <ac:chgData name="Carolina Fonseca Mojica" userId="96a9fb46-5df0-4562-9b8f-5a3eebca85f6" providerId="ADAL" clId="{C1FAFB27-4DB4-4EBB-91D2-032C9ED57B90}" dt="2023-06-08T13:23:09.862" v="3895" actId="1076"/>
          <ac:spMkLst>
            <pc:docMk/>
            <pc:sldMk cId="4122045272" sldId="417"/>
            <ac:spMk id="11" creationId="{6FD28118-2A8D-46EB-2162-4AEFE1E92CF5}"/>
          </ac:spMkLst>
        </pc:spChg>
        <pc:spChg chg="add mod">
          <ac:chgData name="Carolina Fonseca Mojica" userId="96a9fb46-5df0-4562-9b8f-5a3eebca85f6" providerId="ADAL" clId="{C1FAFB27-4DB4-4EBB-91D2-032C9ED57B90}" dt="2023-06-08T13:23:09.862" v="3895" actId="1076"/>
          <ac:spMkLst>
            <pc:docMk/>
            <pc:sldMk cId="4122045272" sldId="417"/>
            <ac:spMk id="13" creationId="{98C1B40C-1E80-11EB-7ED0-9E4C578E2D44}"/>
          </ac:spMkLst>
        </pc:spChg>
        <pc:spChg chg="add mod">
          <ac:chgData name="Carolina Fonseca Mojica" userId="96a9fb46-5df0-4562-9b8f-5a3eebca85f6" providerId="ADAL" clId="{C1FAFB27-4DB4-4EBB-91D2-032C9ED57B90}" dt="2023-06-08T13:23:09.862" v="3895" actId="1076"/>
          <ac:spMkLst>
            <pc:docMk/>
            <pc:sldMk cId="4122045272" sldId="417"/>
            <ac:spMk id="14" creationId="{56492465-A268-9B0D-BC6B-AFAB55B396BC}"/>
          </ac:spMkLst>
        </pc:spChg>
        <pc:spChg chg="add mod">
          <ac:chgData name="Carolina Fonseca Mojica" userId="96a9fb46-5df0-4562-9b8f-5a3eebca85f6" providerId="ADAL" clId="{C1FAFB27-4DB4-4EBB-91D2-032C9ED57B90}" dt="2023-06-08T13:23:00.859" v="3894" actId="1035"/>
          <ac:spMkLst>
            <pc:docMk/>
            <pc:sldMk cId="4122045272" sldId="417"/>
            <ac:spMk id="15" creationId="{9F193E81-0785-E516-ECEE-EEE0AAD7B78E}"/>
          </ac:spMkLst>
        </pc:spChg>
        <pc:spChg chg="add mod">
          <ac:chgData name="Carolina Fonseca Mojica" userId="96a9fb46-5df0-4562-9b8f-5a3eebca85f6" providerId="ADAL" clId="{C1FAFB27-4DB4-4EBB-91D2-032C9ED57B90}" dt="2023-06-08T13:23:00.859" v="3894" actId="1035"/>
          <ac:spMkLst>
            <pc:docMk/>
            <pc:sldMk cId="4122045272" sldId="417"/>
            <ac:spMk id="16" creationId="{D95D52C0-C041-0446-E319-8AF7D596D226}"/>
          </ac:spMkLst>
        </pc:spChg>
        <pc:spChg chg="add mod">
          <ac:chgData name="Carolina Fonseca Mojica" userId="96a9fb46-5df0-4562-9b8f-5a3eebca85f6" providerId="ADAL" clId="{C1FAFB27-4DB4-4EBB-91D2-032C9ED57B90}" dt="2023-06-08T13:23:00.859" v="3894" actId="1035"/>
          <ac:spMkLst>
            <pc:docMk/>
            <pc:sldMk cId="4122045272" sldId="417"/>
            <ac:spMk id="17" creationId="{8C02A6F3-4FA1-33FD-9EF3-B0F611056A8A}"/>
          </ac:spMkLst>
        </pc:spChg>
        <pc:spChg chg="add mod">
          <ac:chgData name="Carolina Fonseca Mojica" userId="96a9fb46-5df0-4562-9b8f-5a3eebca85f6" providerId="ADAL" clId="{C1FAFB27-4DB4-4EBB-91D2-032C9ED57B90}" dt="2023-06-08T13:23:00.859" v="3894" actId="1035"/>
          <ac:spMkLst>
            <pc:docMk/>
            <pc:sldMk cId="4122045272" sldId="417"/>
            <ac:spMk id="18" creationId="{197D408A-9665-3F56-AA9C-52FED9BD2237}"/>
          </ac:spMkLst>
        </pc:spChg>
        <pc:picChg chg="del">
          <ac:chgData name="Carolina Fonseca Mojica" userId="96a9fb46-5df0-4562-9b8f-5a3eebca85f6" providerId="ADAL" clId="{C1FAFB27-4DB4-4EBB-91D2-032C9ED57B90}" dt="2023-06-08T13:04:21.266" v="3177" actId="478"/>
          <ac:picMkLst>
            <pc:docMk/>
            <pc:sldMk cId="4122045272" sldId="417"/>
            <ac:picMk id="1026" creationId="{9492CC20-9572-4EC3-9155-88F614D49502}"/>
          </ac:picMkLst>
        </pc:picChg>
        <pc:cxnChg chg="add del mod">
          <ac:chgData name="Carolina Fonseca Mojica" userId="96a9fb46-5df0-4562-9b8f-5a3eebca85f6" providerId="ADAL" clId="{C1FAFB27-4DB4-4EBB-91D2-032C9ED57B90}" dt="2023-06-08T13:18:51.193" v="3735" actId="478"/>
          <ac:cxnSpMkLst>
            <pc:docMk/>
            <pc:sldMk cId="4122045272" sldId="417"/>
            <ac:cxnSpMk id="8" creationId="{0BD3B592-D22F-DC79-8E77-EF1FD9FB7075}"/>
          </ac:cxnSpMkLst>
        </pc:cxnChg>
        <pc:cxnChg chg="add del mod">
          <ac:chgData name="Carolina Fonseca Mojica" userId="96a9fb46-5df0-4562-9b8f-5a3eebca85f6" providerId="ADAL" clId="{C1FAFB27-4DB4-4EBB-91D2-032C9ED57B90}" dt="2023-06-08T13:18:50.271" v="3734" actId="478"/>
          <ac:cxnSpMkLst>
            <pc:docMk/>
            <pc:sldMk cId="4122045272" sldId="417"/>
            <ac:cxnSpMk id="9" creationId="{1087AFFC-C3A6-6C76-955F-AF0636D26873}"/>
          </ac:cxnSpMkLst>
        </pc:cxnChg>
      </pc:sldChg>
      <pc:sldChg chg="addSp delSp modSp add mod">
        <pc:chgData name="Carolina Fonseca Mojica" userId="96a9fb46-5df0-4562-9b8f-5a3eebca85f6" providerId="ADAL" clId="{C1FAFB27-4DB4-4EBB-91D2-032C9ED57B90}" dt="2023-06-12T14:33:18.395" v="5382" actId="20577"/>
        <pc:sldMkLst>
          <pc:docMk/>
          <pc:sldMk cId="4139652540" sldId="418"/>
        </pc:sldMkLst>
        <pc:spChg chg="mod">
          <ac:chgData name="Carolina Fonseca Mojica" userId="96a9fb46-5df0-4562-9b8f-5a3eebca85f6" providerId="ADAL" clId="{C1FAFB27-4DB4-4EBB-91D2-032C9ED57B90}" dt="2023-06-12T14:33:18.395" v="5382" actId="20577"/>
          <ac:spMkLst>
            <pc:docMk/>
            <pc:sldMk cId="4139652540" sldId="418"/>
            <ac:spMk id="2" creationId="{1F31A45B-A022-4E27-8FB2-9C26E19BCE66}"/>
          </ac:spMkLst>
        </pc:spChg>
        <pc:spChg chg="mod">
          <ac:chgData name="Carolina Fonseca Mojica" userId="96a9fb46-5df0-4562-9b8f-5a3eebca85f6" providerId="ADAL" clId="{C1FAFB27-4DB4-4EBB-91D2-032C9ED57B90}" dt="2023-06-08T14:11:56.588" v="4302" actId="20577"/>
          <ac:spMkLst>
            <pc:docMk/>
            <pc:sldMk cId="4139652540" sldId="418"/>
            <ac:spMk id="3" creationId="{E6EFBDC1-A947-4F2A-8DF1-F3529E0D8ADE}"/>
          </ac:spMkLst>
        </pc:spChg>
        <pc:spChg chg="del">
          <ac:chgData name="Carolina Fonseca Mojica" userId="96a9fb46-5df0-4562-9b8f-5a3eebca85f6" providerId="ADAL" clId="{C1FAFB27-4DB4-4EBB-91D2-032C9ED57B90}" dt="2023-06-12T09:36:30.830" v="5326" actId="478"/>
          <ac:spMkLst>
            <pc:docMk/>
            <pc:sldMk cId="4139652540" sldId="418"/>
            <ac:spMk id="6" creationId="{41427E0E-3901-4A5C-8FEF-F09EE306F401}"/>
          </ac:spMkLst>
        </pc:spChg>
        <pc:spChg chg="add mod">
          <ac:chgData name="Carolina Fonseca Mojica" userId="96a9fb46-5df0-4562-9b8f-5a3eebca85f6" providerId="ADAL" clId="{C1FAFB27-4DB4-4EBB-91D2-032C9ED57B90}" dt="2023-06-08T13:23:54.615" v="3906" actId="693"/>
          <ac:spMkLst>
            <pc:docMk/>
            <pc:sldMk cId="4139652540" sldId="418"/>
            <ac:spMk id="7" creationId="{18068D57-25D4-6236-8D75-3B962CE5B98C}"/>
          </ac:spMkLst>
        </pc:spChg>
      </pc:sldChg>
      <pc:sldChg chg="modSp new del mod">
        <pc:chgData name="Carolina Fonseca Mojica" userId="96a9fb46-5df0-4562-9b8f-5a3eebca85f6" providerId="ADAL" clId="{C1FAFB27-4DB4-4EBB-91D2-032C9ED57B90}" dt="2023-06-08T14:22:01.828" v="4537" actId="47"/>
        <pc:sldMkLst>
          <pc:docMk/>
          <pc:sldMk cId="2439755796" sldId="419"/>
        </pc:sldMkLst>
        <pc:spChg chg="mod">
          <ac:chgData name="Carolina Fonseca Mojica" userId="96a9fb46-5df0-4562-9b8f-5a3eebca85f6" providerId="ADAL" clId="{C1FAFB27-4DB4-4EBB-91D2-032C9ED57B90}" dt="2023-06-08T14:17:26.511" v="4491" actId="21"/>
          <ac:spMkLst>
            <pc:docMk/>
            <pc:sldMk cId="2439755796" sldId="419"/>
            <ac:spMk id="2" creationId="{7BDE6A03-1C97-FEC3-0C6C-688CC34D58EE}"/>
          </ac:spMkLst>
        </pc:spChg>
      </pc:sldChg>
      <pc:sldChg chg="new del">
        <pc:chgData name="Carolina Fonseca Mojica" userId="96a9fb46-5df0-4562-9b8f-5a3eebca85f6" providerId="ADAL" clId="{C1FAFB27-4DB4-4EBB-91D2-032C9ED57B90}" dt="2023-06-08T14:18:34.127" v="4503" actId="680"/>
        <pc:sldMkLst>
          <pc:docMk/>
          <pc:sldMk cId="133468563" sldId="420"/>
        </pc:sldMkLst>
      </pc:sldChg>
      <pc:sldChg chg="addSp delSp modSp add mod">
        <pc:chgData name="Carolina Fonseca Mojica" userId="96a9fb46-5df0-4562-9b8f-5a3eebca85f6" providerId="ADAL" clId="{C1FAFB27-4DB4-4EBB-91D2-032C9ED57B90}" dt="2023-06-12T09:37:47.320" v="5350" actId="1076"/>
        <pc:sldMkLst>
          <pc:docMk/>
          <pc:sldMk cId="2635715554" sldId="420"/>
        </pc:sldMkLst>
        <pc:spChg chg="del mod">
          <ac:chgData name="Carolina Fonseca Mojica" userId="96a9fb46-5df0-4562-9b8f-5a3eebca85f6" providerId="ADAL" clId="{C1FAFB27-4DB4-4EBB-91D2-032C9ED57B90}" dt="2023-06-08T14:31:27.205" v="4969" actId="478"/>
          <ac:spMkLst>
            <pc:docMk/>
            <pc:sldMk cId="2635715554" sldId="420"/>
            <ac:spMk id="3" creationId="{A93FA8A2-49FB-4F69-B46C-3F7AB4845311}"/>
          </ac:spMkLst>
        </pc:spChg>
        <pc:spChg chg="del">
          <ac:chgData name="Carolina Fonseca Mojica" userId="96a9fb46-5df0-4562-9b8f-5a3eebca85f6" providerId="ADAL" clId="{C1FAFB27-4DB4-4EBB-91D2-032C9ED57B90}" dt="2023-06-08T14:24:21.440" v="4559" actId="478"/>
          <ac:spMkLst>
            <pc:docMk/>
            <pc:sldMk cId="2635715554" sldId="420"/>
            <ac:spMk id="5" creationId="{C69F39DF-DE58-DDE2-7157-A0381FBF12DC}"/>
          </ac:spMkLst>
        </pc:spChg>
        <pc:spChg chg="add del mod">
          <ac:chgData name="Carolina Fonseca Mojica" userId="96a9fb46-5df0-4562-9b8f-5a3eebca85f6" providerId="ADAL" clId="{C1FAFB27-4DB4-4EBB-91D2-032C9ED57B90}" dt="2023-06-08T14:31:29.487" v="4970" actId="478"/>
          <ac:spMkLst>
            <pc:docMk/>
            <pc:sldMk cId="2635715554" sldId="420"/>
            <ac:spMk id="7" creationId="{E194336E-B0C1-3317-DAEF-1CDA253EB957}"/>
          </ac:spMkLst>
        </pc:spChg>
        <pc:spChg chg="del">
          <ac:chgData name="Carolina Fonseca Mojica" userId="96a9fb46-5df0-4562-9b8f-5a3eebca85f6" providerId="ADAL" clId="{C1FAFB27-4DB4-4EBB-91D2-032C9ED57B90}" dt="2023-06-12T09:37:45.196" v="5349" actId="478"/>
          <ac:spMkLst>
            <pc:docMk/>
            <pc:sldMk cId="2635715554" sldId="420"/>
            <ac:spMk id="11" creationId="{594AC527-2BC8-4BD4-A90A-FEB4F4E5AB4E}"/>
          </ac:spMkLst>
        </pc:spChg>
        <pc:picChg chg="mod">
          <ac:chgData name="Carolina Fonseca Mojica" userId="96a9fb46-5df0-4562-9b8f-5a3eebca85f6" providerId="ADAL" clId="{C1FAFB27-4DB4-4EBB-91D2-032C9ED57B90}" dt="2023-06-12T09:37:47.320" v="5350" actId="1076"/>
          <ac:picMkLst>
            <pc:docMk/>
            <pc:sldMk cId="2635715554" sldId="420"/>
            <ac:picMk id="8" creationId="{5B721117-1DA7-2222-B624-204DA48B1C76}"/>
          </ac:picMkLst>
        </pc:picChg>
        <pc:picChg chg="add mod modCrop">
          <ac:chgData name="Carolina Fonseca Mojica" userId="96a9fb46-5df0-4562-9b8f-5a3eebca85f6" providerId="ADAL" clId="{C1FAFB27-4DB4-4EBB-91D2-032C9ED57B90}" dt="2023-06-08T14:31:59.002" v="4983" actId="1076"/>
          <ac:picMkLst>
            <pc:docMk/>
            <pc:sldMk cId="2635715554" sldId="420"/>
            <ac:picMk id="10" creationId="{AD00B6BF-FC40-1DC2-1829-A1C39D1C126D}"/>
          </ac:picMkLst>
        </pc:picChg>
        <pc:picChg chg="mod">
          <ac:chgData name="Carolina Fonseca Mojica" userId="96a9fb46-5df0-4562-9b8f-5a3eebca85f6" providerId="ADAL" clId="{C1FAFB27-4DB4-4EBB-91D2-032C9ED57B90}" dt="2023-06-08T14:24:34.212" v="4564" actId="1076"/>
          <ac:picMkLst>
            <pc:docMk/>
            <pc:sldMk cId="2635715554" sldId="420"/>
            <ac:picMk id="17" creationId="{455DFAA5-9976-4EC3-B8E4-DBE7A6857177}"/>
          </ac:picMkLst>
        </pc:picChg>
      </pc:sldChg>
      <pc:sldChg chg="new del">
        <pc:chgData name="Carolina Fonseca Mojica" userId="96a9fb46-5df0-4562-9b8f-5a3eebca85f6" providerId="ADAL" clId="{C1FAFB27-4DB4-4EBB-91D2-032C9ED57B90}" dt="2023-06-12T09:29:40.760" v="5287" actId="47"/>
        <pc:sldMkLst>
          <pc:docMk/>
          <pc:sldMk cId="799396880" sldId="421"/>
        </pc:sldMkLst>
      </pc:sldChg>
      <pc:sldChg chg="modSp add mod">
        <pc:chgData name="Carolina Fonseca Mojica" userId="96a9fb46-5df0-4562-9b8f-5a3eebca85f6" providerId="ADAL" clId="{C1FAFB27-4DB4-4EBB-91D2-032C9ED57B90}" dt="2023-06-12T09:29:53.631" v="5319" actId="20577"/>
        <pc:sldMkLst>
          <pc:docMk/>
          <pc:sldMk cId="1412030510" sldId="421"/>
        </pc:sldMkLst>
        <pc:spChg chg="mod">
          <ac:chgData name="Carolina Fonseca Mojica" userId="96a9fb46-5df0-4562-9b8f-5a3eebca85f6" providerId="ADAL" clId="{C1FAFB27-4DB4-4EBB-91D2-032C9ED57B90}" dt="2023-06-12T09:29:53.631" v="5319" actId="20577"/>
          <ac:spMkLst>
            <pc:docMk/>
            <pc:sldMk cId="1412030510" sldId="421"/>
            <ac:spMk id="5" creationId="{E7F5F120-1385-7BFB-6CE0-2AD6D97F507E}"/>
          </ac:spMkLst>
        </pc:spChg>
      </pc:sldChg>
      <pc:sldChg chg="addSp delSp modSp new mod">
        <pc:chgData name="Carolina Fonseca Mojica" userId="96a9fb46-5df0-4562-9b8f-5a3eebca85f6" providerId="ADAL" clId="{C1FAFB27-4DB4-4EBB-91D2-032C9ED57B90}" dt="2023-06-12T15:36:14.702" v="5501" actId="1076"/>
        <pc:sldMkLst>
          <pc:docMk/>
          <pc:sldMk cId="1586944205" sldId="422"/>
        </pc:sldMkLst>
        <pc:spChg chg="mod">
          <ac:chgData name="Carolina Fonseca Mojica" userId="96a9fb46-5df0-4562-9b8f-5a3eebca85f6" providerId="ADAL" clId="{C1FAFB27-4DB4-4EBB-91D2-032C9ED57B90}" dt="2023-06-12T15:17:59.629" v="5415" actId="20577"/>
          <ac:spMkLst>
            <pc:docMk/>
            <pc:sldMk cId="1586944205" sldId="422"/>
            <ac:spMk id="2" creationId="{BCD92127-8A02-1D51-F5DA-72E7B296E129}"/>
          </ac:spMkLst>
        </pc:spChg>
        <pc:spChg chg="add del mod">
          <ac:chgData name="Carolina Fonseca Mojica" userId="96a9fb46-5df0-4562-9b8f-5a3eebca85f6" providerId="ADAL" clId="{C1FAFB27-4DB4-4EBB-91D2-032C9ED57B90}" dt="2023-06-12T15:34:42.806" v="5479" actId="478"/>
          <ac:spMkLst>
            <pc:docMk/>
            <pc:sldMk cId="1586944205" sldId="422"/>
            <ac:spMk id="3" creationId="{4DAD7D82-E663-2F7B-2309-52E7A425C200}"/>
          </ac:spMkLst>
        </pc:spChg>
        <pc:spChg chg="add del mod">
          <ac:chgData name="Carolina Fonseca Mojica" userId="96a9fb46-5df0-4562-9b8f-5a3eebca85f6" providerId="ADAL" clId="{C1FAFB27-4DB4-4EBB-91D2-032C9ED57B90}" dt="2023-06-12T15:36:07.614" v="5500" actId="1076"/>
          <ac:spMkLst>
            <pc:docMk/>
            <pc:sldMk cId="1586944205" sldId="422"/>
            <ac:spMk id="5" creationId="{A1DA0A7B-4097-1C85-435B-B22C1A86B6C8}"/>
          </ac:spMkLst>
        </pc:spChg>
        <pc:spChg chg="add del mod">
          <ac:chgData name="Carolina Fonseca Mojica" userId="96a9fb46-5df0-4562-9b8f-5a3eebca85f6" providerId="ADAL" clId="{C1FAFB27-4DB4-4EBB-91D2-032C9ED57B90}" dt="2023-06-12T15:33:43.907" v="5437" actId="21"/>
          <ac:spMkLst>
            <pc:docMk/>
            <pc:sldMk cId="1586944205" sldId="422"/>
            <ac:spMk id="6" creationId="{2E93957E-774B-6DB5-1AD8-C5A58847D883}"/>
          </ac:spMkLst>
        </pc:spChg>
        <pc:spChg chg="add del mod">
          <ac:chgData name="Carolina Fonseca Mojica" userId="96a9fb46-5df0-4562-9b8f-5a3eebca85f6" providerId="ADAL" clId="{C1FAFB27-4DB4-4EBB-91D2-032C9ED57B90}" dt="2023-06-12T15:34:52.300" v="5482" actId="478"/>
          <ac:spMkLst>
            <pc:docMk/>
            <pc:sldMk cId="1586944205" sldId="422"/>
            <ac:spMk id="7" creationId="{FAEA5D89-AB77-092F-8665-5313868636E7}"/>
          </ac:spMkLst>
        </pc:spChg>
        <pc:spChg chg="add mod">
          <ac:chgData name="Carolina Fonseca Mojica" userId="96a9fb46-5df0-4562-9b8f-5a3eebca85f6" providerId="ADAL" clId="{C1FAFB27-4DB4-4EBB-91D2-032C9ED57B90}" dt="2023-06-12T15:36:14.702" v="5501" actId="1076"/>
          <ac:spMkLst>
            <pc:docMk/>
            <pc:sldMk cId="1586944205" sldId="422"/>
            <ac:spMk id="8" creationId="{F47D6733-1F51-C6BE-FC2C-7B104E43CEF4}"/>
          </ac:spMkLst>
        </pc:spChg>
      </pc:sldChg>
      <pc:sldMasterChg chg="modSldLayout">
        <pc:chgData name="Carolina Fonseca Mojica" userId="96a9fb46-5df0-4562-9b8f-5a3eebca85f6" providerId="ADAL" clId="{C1FAFB27-4DB4-4EBB-91D2-032C9ED57B90}" dt="2023-06-12T09:42:57.027" v="5353" actId="14100"/>
        <pc:sldMasterMkLst>
          <pc:docMk/>
          <pc:sldMasterMk cId="3201684575" sldId="2147483648"/>
        </pc:sldMasterMkLst>
        <pc:sldLayoutChg chg="modSp mod">
          <pc:chgData name="Carolina Fonseca Mojica" userId="96a9fb46-5df0-4562-9b8f-5a3eebca85f6" providerId="ADAL" clId="{C1FAFB27-4DB4-4EBB-91D2-032C9ED57B90}" dt="2023-06-12T09:42:57.027" v="5353" actId="14100"/>
          <pc:sldLayoutMkLst>
            <pc:docMk/>
            <pc:sldMasterMk cId="3201684575" sldId="2147483648"/>
            <pc:sldLayoutMk cId="3112242005" sldId="2147483713"/>
          </pc:sldLayoutMkLst>
          <pc:spChg chg="mod">
            <ac:chgData name="Carolina Fonseca Mojica" userId="96a9fb46-5df0-4562-9b8f-5a3eebca85f6" providerId="ADAL" clId="{C1FAFB27-4DB4-4EBB-91D2-032C9ED57B90}" dt="2023-06-12T09:42:57.027" v="5353" actId="14100"/>
            <ac:spMkLst>
              <pc:docMk/>
              <pc:sldMasterMk cId="3201684575" sldId="2147483648"/>
              <pc:sldLayoutMk cId="3112242005" sldId="2147483713"/>
              <ac:spMk id="2" creationId="{00000000-0000-0000-0000-000000000000}"/>
            </ac:spMkLst>
          </pc:spChg>
        </pc:sldLayoutChg>
      </pc:sldMasterChg>
    </pc:docChg>
  </pc:docChgLst>
  <pc:docChgLst>
    <pc:chgData name="Reinier Ringers" userId="S::reinier.ringers@rhdhv.com::a6127e99-f90f-432d-8a2b-511e9da9d677" providerId="AD" clId="Web-{CFF95D96-A004-0811-8727-5748575B5E5A}"/>
    <pc:docChg chg="modSld">
      <pc:chgData name="Reinier Ringers" userId="S::reinier.ringers@rhdhv.com::a6127e99-f90f-432d-8a2b-511e9da9d677" providerId="AD" clId="Web-{CFF95D96-A004-0811-8727-5748575B5E5A}" dt="2023-06-27T12:13:41.590" v="51" actId="20577"/>
      <pc:docMkLst>
        <pc:docMk/>
      </pc:docMkLst>
      <pc:sldChg chg="modSp">
        <pc:chgData name="Reinier Ringers" userId="S::reinier.ringers@rhdhv.com::a6127e99-f90f-432d-8a2b-511e9da9d677" providerId="AD" clId="Web-{CFF95D96-A004-0811-8727-5748575B5E5A}" dt="2023-06-27T11:56:13.010" v="7" actId="20577"/>
        <pc:sldMkLst>
          <pc:docMk/>
          <pc:sldMk cId="2595307451" sldId="348"/>
        </pc:sldMkLst>
        <pc:spChg chg="mod">
          <ac:chgData name="Reinier Ringers" userId="S::reinier.ringers@rhdhv.com::a6127e99-f90f-432d-8a2b-511e9da9d677" providerId="AD" clId="Web-{CFF95D96-A004-0811-8727-5748575B5E5A}" dt="2023-06-27T11:56:13.010" v="7" actId="20577"/>
          <ac:spMkLst>
            <pc:docMk/>
            <pc:sldMk cId="2595307451" sldId="348"/>
            <ac:spMk id="4" creationId="{BB978466-EDF1-4739-AB5A-52B52CF1FDB3}"/>
          </ac:spMkLst>
        </pc:spChg>
      </pc:sldChg>
      <pc:sldChg chg="modSp">
        <pc:chgData name="Reinier Ringers" userId="S::reinier.ringers@rhdhv.com::a6127e99-f90f-432d-8a2b-511e9da9d677" providerId="AD" clId="Web-{CFF95D96-A004-0811-8727-5748575B5E5A}" dt="2023-06-27T11:56:30.260" v="9" actId="20577"/>
        <pc:sldMkLst>
          <pc:docMk/>
          <pc:sldMk cId="1807632101" sldId="382"/>
        </pc:sldMkLst>
        <pc:spChg chg="mod">
          <ac:chgData name="Reinier Ringers" userId="S::reinier.ringers@rhdhv.com::a6127e99-f90f-432d-8a2b-511e9da9d677" providerId="AD" clId="Web-{CFF95D96-A004-0811-8727-5748575B5E5A}" dt="2023-06-27T11:56:30.260" v="9" actId="20577"/>
          <ac:spMkLst>
            <pc:docMk/>
            <pc:sldMk cId="1807632101" sldId="382"/>
            <ac:spMk id="3" creationId="{B3071F95-7B14-2795-4D4C-CE70113F2EDA}"/>
          </ac:spMkLst>
        </pc:spChg>
      </pc:sldChg>
      <pc:sldChg chg="addSp modSp">
        <pc:chgData name="Reinier Ringers" userId="S::reinier.ringers@rhdhv.com::a6127e99-f90f-432d-8a2b-511e9da9d677" providerId="AD" clId="Web-{CFF95D96-A004-0811-8727-5748575B5E5A}" dt="2023-06-27T12:13:41.590" v="51" actId="20577"/>
        <pc:sldMkLst>
          <pc:docMk/>
          <pc:sldMk cId="2046492940" sldId="385"/>
        </pc:sldMkLst>
        <pc:spChg chg="add mod">
          <ac:chgData name="Reinier Ringers" userId="S::reinier.ringers@rhdhv.com::a6127e99-f90f-432d-8a2b-511e9da9d677" providerId="AD" clId="Web-{CFF95D96-A004-0811-8727-5748575B5E5A}" dt="2023-06-27T12:13:41.590" v="51" actId="20577"/>
          <ac:spMkLst>
            <pc:docMk/>
            <pc:sldMk cId="2046492940" sldId="385"/>
            <ac:spMk id="4" creationId="{49A0EE4E-04FF-7F98-D6F6-3C23937A0B40}"/>
          </ac:spMkLst>
        </pc:spChg>
        <pc:spChg chg="add mod">
          <ac:chgData name="Reinier Ringers" userId="S::reinier.ringers@rhdhv.com::a6127e99-f90f-432d-8a2b-511e9da9d677" providerId="AD" clId="Web-{CFF95D96-A004-0811-8727-5748575B5E5A}" dt="2023-06-27T12:13:37.371" v="50" actId="20577"/>
          <ac:spMkLst>
            <pc:docMk/>
            <pc:sldMk cId="2046492940" sldId="385"/>
            <ac:spMk id="7" creationId="{88090893-C367-00A5-A6E9-533A5968A15E}"/>
          </ac:spMkLst>
        </pc:spChg>
        <pc:spChg chg="add mod">
          <ac:chgData name="Reinier Ringers" userId="S::reinier.ringers@rhdhv.com::a6127e99-f90f-432d-8a2b-511e9da9d677" providerId="AD" clId="Web-{CFF95D96-A004-0811-8727-5748575B5E5A}" dt="2023-06-27T12:13:34.152" v="49" actId="20577"/>
          <ac:spMkLst>
            <pc:docMk/>
            <pc:sldMk cId="2046492940" sldId="385"/>
            <ac:spMk id="8" creationId="{8498C92E-9823-6B53-4CBD-0551D60EF3FF}"/>
          </ac:spMkLst>
        </pc:spChg>
        <pc:spChg chg="add mod ord">
          <ac:chgData name="Reinier Ringers" userId="S::reinier.ringers@rhdhv.com::a6127e99-f90f-432d-8a2b-511e9da9d677" providerId="AD" clId="Web-{CFF95D96-A004-0811-8727-5748575B5E5A}" dt="2023-06-27T12:13:24.808" v="48"/>
          <ac:spMkLst>
            <pc:docMk/>
            <pc:sldMk cId="2046492940" sldId="385"/>
            <ac:spMk id="10" creationId="{33AA17ED-16C1-063A-721D-03B87FB1A9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BB5D4-B842-4900-B05D-BF589AA4452B}" type="datetime1">
              <a:rPr lang="en-GB" smtClean="0"/>
              <a:t>04/07/2023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853F6-AE1D-4F34-9804-4AB3DFEE84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1611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1AB18-FADA-4EF2-B4D8-FEC97825FF49}" type="datetime1">
              <a:rPr lang="en-GB" smtClean="0"/>
              <a:t>04/07/2023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6360D-640D-4769-B230-0EDE5D3F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87585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34975-25D0-A681-E4B7-C4775F6BB8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4851F65-57E9-422F-A26C-83B6B31890BD}" type="datetime1">
              <a:rPr lang="en-GB" smtClean="0"/>
              <a:t>04/07/2023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CE797-F36E-DA33-27B1-1B6006D351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0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6360D-640D-4769-B230-0EDE5D3F7EE4}" type="slidenum">
              <a:rPr lang="en-GB" smtClean="0"/>
              <a:t>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24F52-BA53-CF8C-9CBD-8F8AFC574B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1595E5A-0E35-4678-B3FD-20147F5E499A}" type="datetime1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1E09E-4B90-0667-545C-F3F2CBE220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7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6360D-640D-4769-B230-0EDE5D3F7EE4}" type="slidenum">
              <a:rPr lang="en-GB" smtClean="0"/>
              <a:t>19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7824C-B32D-DE2B-29D4-4547DA57013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15AB22-3963-48B3-9387-73F7A7F3FDD5}" type="datetime1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E6BE1-0B88-A735-90BE-FC7994439D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5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fopic">
            <a:extLst>
              <a:ext uri="{FF2B5EF4-FFF2-40B4-BE49-F238E27FC236}">
                <a16:creationId xmlns:a16="http://schemas.microsoft.com/office/drawing/2014/main" id="{7C475F6C-2ECB-464E-BDAB-47756BF9D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"/>
          <p:cNvSpPr>
            <a:spLocks noChangeAspect="1"/>
          </p:cNvSpPr>
          <p:nvPr userDrawn="1"/>
        </p:nvSpPr>
        <p:spPr bwMode="auto">
          <a:xfrm>
            <a:off x="0" y="0"/>
            <a:ext cx="5058633" cy="5144400"/>
          </a:xfrm>
          <a:custGeom>
            <a:avLst/>
            <a:gdLst>
              <a:gd name="T0" fmla="*/ 1417 w 1417"/>
              <a:gd name="T1" fmla="*/ 0 h 1441"/>
              <a:gd name="T2" fmla="*/ 0 w 1417"/>
              <a:gd name="T3" fmla="*/ 0 h 1441"/>
              <a:gd name="T4" fmla="*/ 0 w 1417"/>
              <a:gd name="T5" fmla="*/ 1441 h 1441"/>
              <a:gd name="T6" fmla="*/ 598 w 1417"/>
              <a:gd name="T7" fmla="*/ 1441 h 1441"/>
              <a:gd name="T8" fmla="*/ 1417 w 1417"/>
              <a:gd name="T9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7" h="1441">
                <a:moveTo>
                  <a:pt x="141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41"/>
                  <a:pt x="0" y="1441"/>
                  <a:pt x="0" y="1441"/>
                </a:cubicBezTo>
                <a:cubicBezTo>
                  <a:pt x="0" y="1441"/>
                  <a:pt x="599" y="1441"/>
                  <a:pt x="598" y="1441"/>
                </a:cubicBezTo>
                <a:cubicBezTo>
                  <a:pt x="1259" y="419"/>
                  <a:pt x="1417" y="0"/>
                  <a:pt x="1417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84" y="4086000"/>
            <a:ext cx="6192366" cy="888700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lIns="0" tIns="0" rIns="0" bIns="0" anchor="b" anchorCtr="0">
            <a:noAutofit/>
          </a:bodyPr>
          <a:lstStyle>
            <a:lvl1pPr marL="324000" indent="0">
              <a:buNone/>
              <a:defRPr sz="2000" b="1" cap="all" baseline="0">
                <a:solidFill>
                  <a:schemeClr val="accent1"/>
                </a:solidFill>
              </a:defRPr>
            </a:lvl1pPr>
            <a:lvl2pPr marL="0" indent="180975">
              <a:lnSpc>
                <a:spcPts val="1200"/>
              </a:lnSpc>
              <a:spcAft>
                <a:spcPts val="120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r>
              <a:rPr lang="en-US" err="1"/>
              <a:t>SUBtitle</a:t>
            </a:r>
            <a:r>
              <a:rPr lang="en-US"/>
              <a:t>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0" y="1248868"/>
            <a:ext cx="4680150" cy="2500084"/>
          </a:xfrm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0" indent="522000">
              <a:lnSpc>
                <a:spcPts val="3500"/>
              </a:lnSpc>
              <a:buNone/>
              <a:defRPr sz="3200" b="1" i="1">
                <a:solidFill>
                  <a:schemeClr val="bg1"/>
                </a:solidFill>
              </a:defRPr>
            </a:lvl1pPr>
            <a:lvl2pPr marL="288000" indent="0">
              <a:lnSpc>
                <a:spcPts val="3500"/>
              </a:lnSpc>
              <a:buNone/>
              <a:defRPr sz="3200" b="1" i="1">
                <a:solidFill>
                  <a:schemeClr val="bg1"/>
                </a:solidFill>
              </a:defRPr>
            </a:lvl2pPr>
            <a:lvl3pPr marL="539750" indent="-539750">
              <a:lnSpc>
                <a:spcPts val="3500"/>
              </a:lnSpc>
              <a:buNone/>
              <a:defRPr sz="3200" b="1" i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here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493AF-7F18-4B8F-AD06-104E93F45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75506"/>
            <a:ext cx="4114133" cy="1368152"/>
          </a:xfrm>
        </p:spPr>
        <p:txBody>
          <a:bodyPr anchor="b">
            <a:noAutofit/>
          </a:bodyPr>
          <a:lstStyle>
            <a:lvl1pPr algn="r" defTabSz="108000">
              <a:lnSpc>
                <a:spcPts val="3500"/>
              </a:lnSpc>
              <a:defRPr sz="3200" i="1"/>
            </a:lvl1pPr>
          </a:lstStyle>
          <a:p>
            <a:r>
              <a:rPr lang="en-US"/>
              <a:t>Add title, 2-3 lines			</a:t>
            </a:r>
            <a:endParaRPr lang="nl-NL"/>
          </a:p>
        </p:txBody>
      </p:sp>
      <p:pic>
        <p:nvPicPr>
          <p:cNvPr id="9" name="corpLogo">
            <a:extLst>
              <a:ext uri="{FF2B5EF4-FFF2-40B4-BE49-F238E27FC236}">
                <a16:creationId xmlns:a16="http://schemas.microsoft.com/office/drawing/2014/main" id="{4ACB9E3E-14C8-4502-B1AD-D03EEE41339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118401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7412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fopic">
            <a:extLst>
              <a:ext uri="{FF2B5EF4-FFF2-40B4-BE49-F238E27FC236}">
                <a16:creationId xmlns:a16="http://schemas.microsoft.com/office/drawing/2014/main" id="{23DC7FF4-2338-41CE-9914-D185CFB78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corpBackgrou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" y="0"/>
            <a:ext cx="9144000" cy="5146766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08021"/>
            <a:ext cx="7128792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23176"/>
            <a:ext cx="5204952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09244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843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896788"/>
            <a:ext cx="8171999" cy="2031325"/>
          </a:xfrm>
        </p:spPr>
        <p:txBody>
          <a:bodyPr wrap="square" lIns="0" tIns="0" rIns="0" bIns="0" anchor="ctr">
            <a:spAutoFit/>
          </a:bodyPr>
          <a:lstStyle>
            <a:lvl1pPr>
              <a:defRPr sz="2000"/>
            </a:lvl1pPr>
          </a:lstStyle>
          <a:p>
            <a:r>
              <a:rPr lang="en-GB" b="0" dirty="0"/>
              <a:t>We look forward to working with you. 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For more information visit our website</a:t>
            </a:r>
            <a:br>
              <a:rPr lang="en-GB" b="0" dirty="0"/>
            </a:br>
            <a:r>
              <a:rPr lang="en-GB" b="0" dirty="0"/>
              <a:t>royalhaskoningdhv.com</a:t>
            </a:r>
            <a:br>
              <a:rPr lang="en-GB" b="0" dirty="0"/>
            </a:br>
            <a:br>
              <a:rPr lang="en-GB" b="0" dirty="0"/>
            </a:br>
            <a:r>
              <a:rPr lang="en-GB" sz="2000" b="0" dirty="0"/>
              <a:t>Contact: marcom@rhdhv.com</a:t>
            </a:r>
            <a:br>
              <a:rPr lang="en-GB" dirty="0"/>
            </a:b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43608" y="2949967"/>
            <a:ext cx="302433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GB" sz="1200">
                <a:solidFill>
                  <a:srgbClr val="00577E"/>
                </a:solidFill>
                <a:latin typeface="Arial"/>
                <a:cs typeface="Arial"/>
              </a:rPr>
              <a:t>linkedin.com/company/royal-</a:t>
            </a:r>
            <a:r>
              <a:rPr lang="en-GB" sz="1200" err="1">
                <a:solidFill>
                  <a:srgbClr val="00577E"/>
                </a:solidFill>
                <a:latin typeface="Arial"/>
                <a:cs typeface="Arial"/>
              </a:rPr>
              <a:t>haskoningdhv</a:t>
            </a:r>
            <a:endParaRPr lang="en-GB" sz="1200">
              <a:solidFill>
                <a:srgbClr val="00577E"/>
              </a:solidFill>
              <a:latin typeface="Arial"/>
              <a:cs typeface="Arial"/>
            </a:endParaRPr>
          </a:p>
          <a:p>
            <a:pPr>
              <a:lnSpc>
                <a:spcPct val="300000"/>
              </a:lnSpc>
            </a:pPr>
            <a:r>
              <a:rPr lang="en-GB" sz="1200">
                <a:solidFill>
                  <a:srgbClr val="00577E"/>
                </a:solidFill>
                <a:latin typeface="Arial"/>
                <a:cs typeface="Arial"/>
              </a:rPr>
              <a:t>@RHDHV</a:t>
            </a:r>
          </a:p>
          <a:p>
            <a:pPr>
              <a:lnSpc>
                <a:spcPct val="300000"/>
              </a:lnSpc>
            </a:pPr>
            <a:r>
              <a:rPr lang="en-GB" sz="1200">
                <a:solidFill>
                  <a:srgbClr val="00577E"/>
                </a:solidFill>
                <a:latin typeface="Arial"/>
                <a:cs typeface="Arial"/>
              </a:rPr>
              <a:t>facebook.com/</a:t>
            </a:r>
            <a:r>
              <a:rPr lang="en-GB" sz="1200" err="1">
                <a:solidFill>
                  <a:srgbClr val="00577E"/>
                </a:solidFill>
                <a:latin typeface="Arial"/>
                <a:cs typeface="Arial"/>
              </a:rPr>
              <a:t>RoyalHaskoningDHV</a:t>
            </a:r>
            <a:endParaRPr lang="en-US" sz="1200">
              <a:solidFill>
                <a:srgbClr val="00577E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8"/>
          <a:stretch/>
        </p:blipFill>
        <p:spPr>
          <a:xfrm>
            <a:off x="468314" y="3160463"/>
            <a:ext cx="321310" cy="13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31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24200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59193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"/>
          <a:stretch/>
        </p:blipFill>
        <p:spPr>
          <a:xfrm>
            <a:off x="2901" y="3812400"/>
            <a:ext cx="9138198" cy="1332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68000" y="4138649"/>
            <a:ext cx="8172566" cy="5943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67544" y="4831200"/>
            <a:ext cx="180000" cy="1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infopic" descr="PPT How to change photo example 2018.jpg">
            <a:extLst>
              <a:ext uri="{FF2B5EF4-FFF2-40B4-BE49-F238E27FC236}">
                <a16:creationId xmlns:a16="http://schemas.microsoft.com/office/drawing/2014/main" id="{CCB06180-E7A3-44E3-8D69-07F9795F8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1" b="8631"/>
          <a:stretch/>
        </p:blipFill>
        <p:spPr>
          <a:xfrm>
            <a:off x="12052" y="879562"/>
            <a:ext cx="9144000" cy="29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8419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fopic">
            <a:extLst>
              <a:ext uri="{FF2B5EF4-FFF2-40B4-BE49-F238E27FC236}">
                <a16:creationId xmlns:a16="http://schemas.microsoft.com/office/drawing/2014/main" id="{6D96D862-1DBD-4BC6-8C4E-DE87DD44DEE0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00" y="3564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42346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fopic">
            <a:extLst>
              <a:ext uri="{FF2B5EF4-FFF2-40B4-BE49-F238E27FC236}">
                <a16:creationId xmlns:a16="http://schemas.microsoft.com/office/drawing/2014/main" id="{3860BC4B-D6CE-4A11-861A-AFD6311E762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00" y="37071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8568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fopic">
            <a:extLst>
              <a:ext uri="{FF2B5EF4-FFF2-40B4-BE49-F238E27FC236}">
                <a16:creationId xmlns:a16="http://schemas.microsoft.com/office/drawing/2014/main" id="{870D11D0-39F8-4B82-833A-D92A006D101E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6593" y="37071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40947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fopic">
            <a:extLst>
              <a:ext uri="{FF2B5EF4-FFF2-40B4-BE49-F238E27FC236}">
                <a16:creationId xmlns:a16="http://schemas.microsoft.com/office/drawing/2014/main" id="{9DC9BAA7-4F74-4650-83AB-F5F5B415F731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6593" y="3564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64823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fopic">
            <a:extLst>
              <a:ext uri="{FF2B5EF4-FFF2-40B4-BE49-F238E27FC236}">
                <a16:creationId xmlns:a16="http://schemas.microsoft.com/office/drawing/2014/main" id="{2F536D2B-182E-4433-BADD-D1FB2B81E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corpBackgrou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" y="0"/>
            <a:ext cx="9144000" cy="5146766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0" y="1476173"/>
            <a:ext cx="6930352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91328"/>
            <a:ext cx="4986136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09244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corpLogo">
            <a:extLst>
              <a:ext uri="{FF2B5EF4-FFF2-40B4-BE49-F238E27FC236}">
                <a16:creationId xmlns:a16="http://schemas.microsoft.com/office/drawing/2014/main" id="{47605BC2-0DED-4D89-891E-BF5BF46B2648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4000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1786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rp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76000"/>
            <a:ext cx="7138800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90800"/>
            <a:ext cx="4986000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10000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corpLogo">
            <a:extLst>
              <a:ext uri="{FF2B5EF4-FFF2-40B4-BE49-F238E27FC236}">
                <a16:creationId xmlns:a16="http://schemas.microsoft.com/office/drawing/2014/main" id="{5D4FD634-D2DD-4D01-9F36-5E7227AB0880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4000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937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lIns="0" tIns="46800" rIns="0" bIns="46800" anchor="ctr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891412"/>
            <a:ext cx="8172566" cy="378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461F4-01E9-45C7-ABF7-25FC60EAF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354" y="4091804"/>
            <a:ext cx="659502" cy="65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7160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220974"/>
            <a:ext cx="8172000" cy="3459527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815778"/>
            <a:ext cx="8172000" cy="3241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80"/>
              </a:lnSpc>
              <a:buNone/>
              <a:defRPr sz="2400" i="1"/>
            </a:lvl1pPr>
          </a:lstStyle>
          <a:p>
            <a:pPr lvl="0"/>
            <a:r>
              <a:rPr lang="en-GB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371379428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lIns="0" tIns="0" rIns="0" bIns="0" anchor="ctr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960000" cy="3789089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80000" y="891412"/>
            <a:ext cx="3960000" cy="3789089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155242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4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960000" cy="3780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infopic" descr="PPT How to change photo example 2018.jpg">
            <a:extLst>
              <a:ext uri="{FF2B5EF4-FFF2-40B4-BE49-F238E27FC236}">
                <a16:creationId xmlns:a16="http://schemas.microsoft.com/office/drawing/2014/main" id="{A21EB4B8-0E5E-470B-989D-8F500E54D7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6" t="17517" r="2751" b="1311"/>
          <a:stretch/>
        </p:blipFill>
        <p:spPr>
          <a:xfrm>
            <a:off x="4630423" y="891885"/>
            <a:ext cx="3974025" cy="37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6249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Un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240000" cy="3784278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64610" y="896957"/>
            <a:ext cx="4679950" cy="37787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886320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4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68314" y="842162"/>
            <a:ext cx="8172000" cy="3828718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63260942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999" y="351163"/>
            <a:ext cx="8172000" cy="41078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831200"/>
            <a:ext cx="1800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"/>
          <p:cNvSpPr txBox="1"/>
          <p:nvPr/>
        </p:nvSpPr>
        <p:spPr>
          <a:xfrm>
            <a:off x="720000" y="4831200"/>
            <a:ext cx="4320000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12 June 2019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0"/>
            <a:ext cx="9143686" cy="182874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29FB55CC-CCB0-407C-8DF1-0B180F896F29}"/>
              </a:ext>
            </a:extLst>
          </p:cNvPr>
          <p:cNvPicPr>
            <a:picLocks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01" y="4842001"/>
            <a:ext cx="13896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8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5" r:id="rId2"/>
    <p:sldLayoutId id="2147483698" r:id="rId3"/>
    <p:sldLayoutId id="2147483650" r:id="rId4"/>
    <p:sldLayoutId id="2147483674" r:id="rId5"/>
    <p:sldLayoutId id="2147483672" r:id="rId6"/>
    <p:sldLayoutId id="2147483697" r:id="rId7"/>
    <p:sldLayoutId id="2147483664" r:id="rId8"/>
    <p:sldLayoutId id="2147483712" r:id="rId9"/>
    <p:sldLayoutId id="2147483724" r:id="rId10"/>
    <p:sldLayoutId id="2147483717" r:id="rId11"/>
    <p:sldLayoutId id="2147483713" r:id="rId12"/>
    <p:sldLayoutId id="2147483714" r:id="rId13"/>
    <p:sldLayoutId id="2147483715" r:id="rId14"/>
    <p:sldLayoutId id="2147483720" r:id="rId15"/>
    <p:sldLayoutId id="2147483722" r:id="rId16"/>
    <p:sldLayoutId id="2147483723" r:id="rId17"/>
    <p:sldLayoutId id="2147483721" r:id="rId18"/>
  </p:sldLayoutIdLst>
  <p:transition spd="slow"/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57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buClr>
          <a:schemeClr val="bg2"/>
        </a:buClr>
        <a:buSzPct val="8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1pPr>
      <a:lvl2pPr marL="54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2pPr>
      <a:lvl3pPr marL="81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3pPr>
      <a:lvl4pPr marL="108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4pPr>
      <a:lvl5pPr marL="135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hipsontheshore.wordpress.com/2012/04/17/short-break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iapackage.azurewebsites.net/doc_02_starting_phase.html#setting-up-a-gri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iiapackage.azurewebsites.net/doc_02_starting_phase.html#setting-up-a-grid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iapackage.azurewebsites.net/doc_02_starting_phase.html#main-geometr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iapackage.azurewebsites.net/doc_02_starting_phase.html#cavity-walls-and-wall-tie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iapackage.azurewebsites.net/doc_02_starting_phase.html#lintel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iapackage.azurewebsites.net/doc_02_starting_phase.html#main-geometry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haskoningdhv.box.com/s/5wk3rlt0tfjmgha6c4q2ivli5nhdphk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viiapackage.azurewebsites.net/doc_02_starting_phase.html#main-geometry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orporateroot.sharepoint.com/sites/Community-VIIA-project-pilot-version/_layouts/15/stream.aspx?id=%2Fsites%2FCommunity%2DVIIA%2Dproject%2Dpilot%2Dversion%2FShared%20Documents%2FAutomation%20team%2FVideos%20Protocol%2FInteractive%20Modelling%20Demo%2Emov&amp;ga=1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hipsontheshore.wordpress.com/2012/04/17/short-break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viiapackage.azurewebsites.net/doc_02_starting_phase.html#permanent-loads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viiapackage.azurewebsites.net/doc_02_starting_phase.html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viiapackage.azurewebsites.net/doc_02_starting_phase.html#imposed-load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haskoningdhv.box.com/s/dn7aw3y96c0kllskltypgrvhn53joy4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iapackage.azurewebsites.net/howto_install.html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iiapackage.azurewebsites.net/doc_02_starting_phase.html#initiating-the-modelscript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yviia.viiagroningen.nl/" TargetMode="External"/><Relationship Id="rId4" Type="http://schemas.openxmlformats.org/officeDocument/2006/relationships/hyperlink" Target="http://viiapackage.azurewebsites.net/howto_instal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0A25-57C9-4975-A017-F54C5130A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viiaPackage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FFF09-A859-4188-A482-552EFA34B3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Workshop </a:t>
            </a:r>
            <a:r>
              <a:rPr lang="nl-NL"/>
              <a:t>– Day 1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78466-EDF1-4739-AB5A-52B52CF1F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000" y="2610000"/>
            <a:ext cx="4266056" cy="54031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Marijn </a:t>
            </a:r>
            <a:r>
              <a:rPr lang="en-US" dirty="0" err="1">
                <a:latin typeface="Arial"/>
                <a:cs typeface="Arial"/>
              </a:rPr>
              <a:t>Drillenburg</a:t>
            </a:r>
            <a:r>
              <a:rPr lang="en-US" dirty="0">
                <a:latin typeface="Arial"/>
                <a:cs typeface="Arial"/>
              </a:rPr>
              <a:t>, Jurriaan Floor, Carolina Fonseca and Reinier Ringers</a:t>
            </a:r>
          </a:p>
          <a:p>
            <a:r>
              <a:rPr lang="en-US" dirty="0"/>
              <a:t>June 28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r>
              <a:rPr lang="en-US" b="1" dirty="0"/>
              <a:t>Internal use only</a:t>
            </a:r>
            <a:endParaRPr lang="nl-NL" b="1" dirty="0"/>
          </a:p>
        </p:txBody>
      </p:sp>
      <p:pic>
        <p:nvPicPr>
          <p:cNvPr id="7" name="Picture 4" descr="VIIA by Go2Sure B.V.">
            <a:extLst>
              <a:ext uri="{FF2B5EF4-FFF2-40B4-BE49-F238E27FC236}">
                <a16:creationId xmlns:a16="http://schemas.microsoft.com/office/drawing/2014/main" id="{413F8E12-A550-4372-AFF4-BEF0BE52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6976"/>
            <a:ext cx="1108452" cy="11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0745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7A6FCD4C-E98A-4346-8970-01D056BC9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3964" y="1227906"/>
            <a:ext cx="3196072" cy="2687687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8D28F-01C6-B20B-568B-30FA9448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043D5-D949-E5DA-31F7-7C8BEA35C46A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15952496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F5F120-1385-7BFB-6CE0-2AD6D97F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499742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nl-NL" dirty="0"/>
              <a:t>Modelling Basics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02872E-8137-5321-0050-B8CE7E0B34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F722B-9284-3044-3939-31771428939A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292011408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9E7FF8-4E19-49C8-A79E-A8A9BCB3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1051"/>
            <a:ext cx="4160383" cy="353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D65EF-510C-43E8-B7C8-CBE6A8656B25}"/>
              </a:ext>
            </a:extLst>
          </p:cNvPr>
          <p:cNvSpPr txBox="1">
            <a:spLocks/>
          </p:cNvSpPr>
          <p:nvPr/>
        </p:nvSpPr>
        <p:spPr>
          <a:xfrm>
            <a:off x="468000" y="891412"/>
            <a:ext cx="8172566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Convert inspection data to structural </a:t>
            </a:r>
            <a:r>
              <a:rPr lang="en-GB"/>
              <a:t>schematisation</a:t>
            </a:r>
          </a:p>
          <a:p>
            <a:r>
              <a:rPr lang="en-US"/>
              <a:t>List unknowns and discuss with lead engineer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43EDF-F8C6-4D76-B47F-287C268F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Gridlines</a:t>
            </a: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F42B19AD-BA27-4967-B1DE-1B9A6BC3FD4C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4252E-5F92-A3B9-25E6-A96847CA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241AE-455E-491D-5CC9-E179A2837AF0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22599801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91FD1F-0C38-CDC9-B395-7E7DC29BBE4E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D65EF-510C-43E8-B7C8-CBE6A8656B25}"/>
              </a:ext>
            </a:extLst>
          </p:cNvPr>
          <p:cNvSpPr txBox="1">
            <a:spLocks/>
          </p:cNvSpPr>
          <p:nvPr/>
        </p:nvSpPr>
        <p:spPr>
          <a:xfrm>
            <a:off x="468000" y="891412"/>
            <a:ext cx="8172566" cy="2256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Determine grid and levels (better not adjust later)</a:t>
            </a:r>
          </a:p>
          <a:p>
            <a:r>
              <a:rPr lang="en-US" dirty="0"/>
              <a:t>Create the gridlines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Check your grid by plotting it </a:t>
            </a:r>
            <a:r>
              <a:rPr lang="en-US" sz="1400" dirty="0"/>
              <a:t>(simple plots only for verification of input)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can create as many grids as needed. Note that the first grid is the default!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43EDF-F8C6-4D76-B47F-287C268F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Gridlines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759230E-BA55-4ACA-AB8F-6CE92A4D8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506746"/>
            <a:ext cx="6048672" cy="55399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x_grid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= [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4.4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6.7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9.4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12.1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15.8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17.9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35.1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y_grid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= [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1.3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2.1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3.7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4.9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8.1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11.4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16.4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grid =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project.viia_create_orthogonal_grid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([[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x_grid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y_grid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name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'Main Grid'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C55C08-C987-4B9E-A293-87B07616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448639"/>
            <a:ext cx="6048672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grid.plot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1D17C57B-3D2A-475A-93EE-074BCB293250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5A1BCD5-07ED-5A14-C315-709CEB466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117865"/>
            <a:ext cx="7488832" cy="1785104"/>
          </a:xfrm>
          <a:prstGeom prst="rect">
            <a:avLst/>
          </a:prstGeom>
          <a:solidFill>
            <a:srgbClr val="1313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Create grid --&gt; ground floor walls</a:t>
            </a:r>
            <a:b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grid_bg = project.viia_create_orthogonal_grid([[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8.0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11.75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12.55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15.50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18.55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21.90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]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 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[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4.80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7.35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8.45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11.30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]]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name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'Ground floor'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)</a:t>
            </a:r>
            <a:b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b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Create grid --&gt; first floor walls</a:t>
            </a:r>
            <a:b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grid_f1 = project.viia_create_orthogonal_grid([[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10.40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15.50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18.55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]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[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2.35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7.35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8.90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11.30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]]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name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'First floor'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)</a:t>
            </a:r>
            <a:b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b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Create grid --&gt; second floor walls</a:t>
            </a:r>
            <a:b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grid_f2 = project.viia_create_orthogonal_grid([[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3.60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10.40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14.50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15.50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]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[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2.45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8.80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11.30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]]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name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'Second floor'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)</a:t>
            </a:r>
            <a:b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b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Create grid --&gt; roof</a:t>
            </a:r>
            <a:b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grid_rafters = project.viia_create_orthogonal_grid([[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2.15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3.8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6.1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7.75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8.</a:t>
            </a:r>
            <a:r>
              <a:rPr lang="nl-NL" altLang="nl-NL" sz="1000" b="1" dirty="0">
                <a:solidFill>
                  <a:srgbClr val="33CCFF"/>
                </a:solidFill>
                <a:latin typeface="JetBrains Mono"/>
              </a:rPr>
              <a:t>9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lang="nl-NL" altLang="nl-NL" sz="1000" b="1" dirty="0">
                <a:solidFill>
                  <a:srgbClr val="33CCFF"/>
                </a:solidFill>
                <a:latin typeface="JetBrains Mono"/>
              </a:rPr>
              <a:t>10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11.2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]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[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2.45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5.65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8.80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11.30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]]</a:t>
            </a:r>
            <a:r>
              <a:rPr kumimoji="0" lang="nl-NL" altLang="nl-NL" sz="10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name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'Rafters'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)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8F5A96-64F7-524A-278F-105B0247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559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A39FE0F-DC8A-43E5-812A-B61B04E87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1" t="40326" r="20470" b="4063"/>
          <a:stretch/>
        </p:blipFill>
        <p:spPr>
          <a:xfrm>
            <a:off x="7054879" y="2113846"/>
            <a:ext cx="1907870" cy="1539792"/>
          </a:xfrm>
          <a:prstGeom prst="rect">
            <a:avLst/>
          </a:prstGeom>
        </p:spPr>
      </p:pic>
      <p:pic>
        <p:nvPicPr>
          <p:cNvPr id="7" name="Picture 6" descr="Engineering drawing&#10;&#10;Description automatically generated">
            <a:extLst>
              <a:ext uri="{FF2B5EF4-FFF2-40B4-BE49-F238E27FC236}">
                <a16:creationId xmlns:a16="http://schemas.microsoft.com/office/drawing/2014/main" id="{47724B03-7261-4911-9D4E-726D658E8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9" t="38255" r="21065" b="7166"/>
          <a:stretch/>
        </p:blipFill>
        <p:spPr>
          <a:xfrm>
            <a:off x="7056618" y="2067694"/>
            <a:ext cx="1907870" cy="151216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D65EF-510C-43E8-B7C8-CBE6A8656B25}"/>
              </a:ext>
            </a:extLst>
          </p:cNvPr>
          <p:cNvSpPr txBox="1">
            <a:spLocks/>
          </p:cNvSpPr>
          <p:nvPr/>
        </p:nvSpPr>
        <p:spPr>
          <a:xfrm>
            <a:off x="468000" y="891412"/>
            <a:ext cx="8172566" cy="37800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 walls per layer (&lt;&lt; B2 - B1 - N0 - N1 - N2 - N3 &gt;&gt;) </a:t>
            </a:r>
            <a:r>
              <a:rPr lang="en-US" dirty="0">
                <a:sym typeface="Wingdings" panose="05000000000000000000" pitchFamily="2" charset="2"/>
              </a:rPr>
              <a:t> think of the layers as the phases in which the building would be constructed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floors &amp; roofs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/>
              <a:t>check spans</a:t>
            </a:r>
            <a:br>
              <a:rPr lang="en-US"/>
            </a:br>
            <a:r>
              <a:rPr lang="en-US"/>
              <a:t>(</a:t>
            </a:r>
            <a:r>
              <a:rPr lang="en-US" dirty="0"/>
              <a:t>especially for elements with joist and planks)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r>
              <a:rPr lang="en-US" dirty="0"/>
              <a:t>Check by plotting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7FEEE7B-772A-4D65-B04B-49DE772E8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340653"/>
            <a:ext cx="6048672" cy="116955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Walls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n0_wall_list = [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[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'B1'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'MW-KLEI&lt;1945'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100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[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'A2'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'B2'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'MW-KLEI&lt;1945'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100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[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'A2'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'MW-KLEI&lt;1945'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100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[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'B1'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'B2'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'MW-KLEI&lt;1945'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100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]]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project.viia_create_walls_on_grid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layer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'N0'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z_bottom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=grid[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'L1'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z_top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=grid[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'L2'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wall_list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=n0_wall_list)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43EDF-F8C6-4D76-B47F-287C268F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Draft model</a:t>
            </a:r>
          </a:p>
        </p:txBody>
      </p:sp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95673B5F-7FF8-4813-86C6-08D2C57F33FB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59B202C-4EF3-4E01-96C6-2CE90CC4F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088000"/>
            <a:ext cx="6048672" cy="707886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Floors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n0_floor_list = [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'B1'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'B2'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'A2'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'LIN-HBV-PLANKEN-0.018-0.07-0.17-0.6’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]]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project.viia_create_floors_on_grid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layer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'N0'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z_coordinate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=grid[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floor_list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=n0_floor_list)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E012F12-93C8-4406-A50D-44292EFB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4325776"/>
            <a:ext cx="6048672" cy="40011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Plot layer in 3D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project.viia_plot_layers(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layers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'N0'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view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'3D'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6257987B-E4F8-490B-8DFF-4586DA408A37}"/>
              </a:ext>
            </a:extLst>
          </p:cNvPr>
          <p:cNvSpPr/>
          <p:nvPr/>
        </p:nvSpPr>
        <p:spPr>
          <a:xfrm>
            <a:off x="7380312" y="1949358"/>
            <a:ext cx="792088" cy="862571"/>
          </a:xfrm>
          <a:prstGeom prst="curvedRightArrow">
            <a:avLst>
              <a:gd name="adj1" fmla="val 9599"/>
              <a:gd name="adj2" fmla="val 32963"/>
              <a:gd name="adj3" fmla="val 25000"/>
            </a:avLst>
          </a:prstGeom>
          <a:solidFill>
            <a:srgbClr val="0057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1D804-A821-830F-CF5C-14CC2DE9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860B6-4D2F-5D0E-31E5-2587484E90D8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21473664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0" grpId="0" animBg="1"/>
      <p:bldP spid="1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4E892-80B7-43B1-B167-E0E220EF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Cavity 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66AF-F2C2-48EE-B5FD-0191DC70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Cavity walls with/without wall 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6F74D-6A28-46B9-962C-98B6CC1C8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809597"/>
            <a:ext cx="3669032" cy="2764904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90A3A606-C0BA-4ABD-824F-529F2D3A8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1424558"/>
            <a:ext cx="8171999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project.viia_create_cavity_wall_ties_from_list([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'wall_1'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'wall_2'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'wall_3'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'wall_4'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cavity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0.1</a:t>
            </a:r>
            <a:r>
              <a:rPr lang="en-US" altLang="en-US" sz="1000">
                <a:solidFill>
                  <a:srgbClr val="AA4926"/>
                </a:solidFill>
                <a:latin typeface="JetBrains Mono"/>
              </a:rPr>
              <a:t>, wall_tie_distance=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0.775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026A39-F239-4984-A931-E8FFBCCC1B72}"/>
              </a:ext>
            </a:extLst>
          </p:cNvPr>
          <p:cNvSpPr txBox="1"/>
          <p:nvPr/>
        </p:nvSpPr>
        <p:spPr>
          <a:xfrm>
            <a:off x="4355976" y="1809597"/>
            <a:ext cx="3669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function implements: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viia_create_outer_leaf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viia_create_cavity_wall_ties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viia_connect_cavity_walls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viia_create_dummy_plate_between_walls</a:t>
            </a:r>
            <a:endParaRPr lang="en-US" sz="1400" dirty="0"/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3AAC9758-B1DF-4590-9EA7-38057E304641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2C0D65-3D04-42E2-9835-5C371C298096}"/>
              </a:ext>
            </a:extLst>
          </p:cNvPr>
          <p:cNvCxnSpPr/>
          <p:nvPr/>
        </p:nvCxnSpPr>
        <p:spPr>
          <a:xfrm>
            <a:off x="4572000" y="3867894"/>
            <a:ext cx="1008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50C9DC-40F8-4095-8A76-29EB932FF2E7}"/>
              </a:ext>
            </a:extLst>
          </p:cNvPr>
          <p:cNvSpPr txBox="1"/>
          <p:nvPr/>
        </p:nvSpPr>
        <p:spPr>
          <a:xfrm>
            <a:off x="5656658" y="36406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docstring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2B69C-93CE-D5F2-169F-F37DE652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8E687-5984-F182-E433-5A5E68057917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264644304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4AB66-26D7-429A-85FD-194CF7ED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Openings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BDB4-EAEE-29B3-1DD7-1232B84E4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Wall openings:</a:t>
            </a:r>
          </a:p>
          <a:p>
            <a:endParaRPr lang="nl-NL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153D76-74EB-1941-0FE3-2665F6B2331F}"/>
              </a:ext>
            </a:extLst>
          </p:cNvPr>
          <p:cNvGrpSpPr/>
          <p:nvPr/>
        </p:nvGrpSpPr>
        <p:grpSpPr>
          <a:xfrm>
            <a:off x="467544" y="1203598"/>
            <a:ext cx="5616624" cy="1169551"/>
            <a:chOff x="647544" y="1383328"/>
            <a:chExt cx="5616624" cy="1169551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2CA9AC0E-81BB-0632-234E-B1F032A07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44" y="1383328"/>
              <a:ext cx="5616624" cy="1169551"/>
            </a:xfrm>
            <a:prstGeom prst="rect">
              <a:avLst/>
            </a:prstGeom>
            <a:solidFill>
              <a:srgbClr val="1313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EBEBEB"/>
                  </a:solidFill>
                  <a:effectLst/>
                  <a:latin typeface="JetBrains Mono"/>
                </a:rPr>
                <a:t>n0_wall_opening_list = [</a:t>
              </a:r>
              <a:b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7EC3E6"/>
                  </a:solidFill>
                  <a:effectLst/>
                  <a:latin typeface="JetBrains Mono"/>
                </a:rPr>
              </a:b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7EC3E6"/>
                  </a:solidFill>
                  <a:effectLst/>
                  <a:latin typeface="JetBrains Mono"/>
                </a:rPr>
                <a:t>    </a:t>
              </a: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EBEBEB"/>
                  </a:solidFill>
                  <a:effectLst/>
                  <a:latin typeface="JetBrains Mono"/>
                </a:rPr>
                <a:t>[</a:t>
              </a: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54B33E"/>
                  </a:solidFill>
                  <a:effectLst/>
                  <a:latin typeface="JetBrains Mono"/>
                </a:rPr>
                <a:t>'wall_5'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ED864A"/>
                  </a:solidFill>
                  <a:effectLst/>
                  <a:latin typeface="JetBrains Mono"/>
                </a:rPr>
                <a:t>, </a:t>
              </a: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EBEBEB"/>
                  </a:solidFill>
                  <a:effectLst/>
                  <a:latin typeface="JetBrains Mono"/>
                </a:rPr>
                <a:t>[[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33CCFF"/>
                  </a:solidFill>
                  <a:effectLst/>
                  <a:latin typeface="JetBrains Mono"/>
                </a:rPr>
                <a:t>0.55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ED864A"/>
                  </a:solidFill>
                  <a:effectLst/>
                  <a:latin typeface="JetBrains Mono"/>
                </a:rPr>
                <a:t>, 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33CCFF"/>
                  </a:solidFill>
                  <a:effectLst/>
                  <a:latin typeface="JetBrains Mono"/>
                </a:rPr>
                <a:t>2.45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ED864A"/>
                  </a:solidFill>
                  <a:effectLst/>
                  <a:latin typeface="JetBrains Mono"/>
                </a:rPr>
                <a:t>, 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33CCFF"/>
                  </a:solidFill>
                  <a:effectLst/>
                  <a:latin typeface="JetBrains Mono"/>
                </a:rPr>
                <a:t>0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ED864A"/>
                  </a:solidFill>
                  <a:effectLst/>
                  <a:latin typeface="JetBrains Mono"/>
                </a:rPr>
                <a:t>, 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33CCFF"/>
                  </a:solidFill>
                  <a:effectLst/>
                  <a:latin typeface="JetBrains Mono"/>
                </a:rPr>
                <a:t>2.5</a:t>
              </a: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EBEBEB"/>
                  </a:solidFill>
                  <a:effectLst/>
                  <a:latin typeface="JetBrains Mono"/>
                </a:rPr>
                <a:t>]]]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ED864A"/>
                  </a:solidFill>
                  <a:effectLst/>
                  <a:latin typeface="JetBrains Mono"/>
                </a:rPr>
                <a:t>,</a:t>
              </a:r>
              <a:b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ED864A"/>
                  </a:solidFill>
                  <a:effectLst/>
                  <a:latin typeface="JetBrains Mono"/>
                </a:rPr>
              </a:b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ED864A"/>
                  </a:solidFill>
                  <a:effectLst/>
                  <a:latin typeface="JetBrains Mono"/>
                </a:rPr>
                <a:t>    </a:t>
              </a: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EBEBEB"/>
                  </a:solidFill>
                  <a:effectLst/>
                  <a:latin typeface="JetBrains Mono"/>
                </a:rPr>
                <a:t>[</a:t>
              </a: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54B33E"/>
                  </a:solidFill>
                  <a:effectLst/>
                  <a:latin typeface="JetBrains Mono"/>
                </a:rPr>
                <a:t>'wall_15'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ED864A"/>
                  </a:solidFill>
                  <a:effectLst/>
                  <a:latin typeface="JetBrains Mono"/>
                </a:rPr>
                <a:t>, </a:t>
              </a: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EBEBEB"/>
                  </a:solidFill>
                  <a:effectLst/>
                  <a:latin typeface="JetBrains Mono"/>
                </a:rPr>
                <a:t>[[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33CCFF"/>
                  </a:solidFill>
                  <a:effectLst/>
                  <a:latin typeface="JetBrains Mono"/>
                </a:rPr>
                <a:t>2.5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ED864A"/>
                  </a:solidFill>
                  <a:effectLst/>
                  <a:latin typeface="JetBrains Mono"/>
                </a:rPr>
                <a:t>, 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33CCFF"/>
                  </a:solidFill>
                  <a:effectLst/>
                  <a:latin typeface="JetBrains Mono"/>
                </a:rPr>
                <a:t>0.65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ED864A"/>
                  </a:solidFill>
                  <a:effectLst/>
                  <a:latin typeface="JetBrains Mono"/>
                </a:rPr>
                <a:t>, 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33CCFF"/>
                  </a:solidFill>
                  <a:effectLst/>
                  <a:latin typeface="JetBrains Mono"/>
                </a:rPr>
                <a:t>0.85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ED864A"/>
                  </a:solidFill>
                  <a:effectLst/>
                  <a:latin typeface="JetBrains Mono"/>
                </a:rPr>
                <a:t>, 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33CCFF"/>
                  </a:solidFill>
                  <a:effectLst/>
                  <a:latin typeface="JetBrains Mono"/>
                </a:rPr>
                <a:t>1.15</a:t>
              </a: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EBEBEB"/>
                  </a:solidFill>
                  <a:effectLst/>
                  <a:latin typeface="JetBrains Mono"/>
                </a:rPr>
                <a:t>]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ED864A"/>
                  </a:solidFill>
                  <a:effectLst/>
                  <a:latin typeface="JetBrains Mono"/>
                </a:rPr>
                <a:t>, </a:t>
              </a: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EBEBEB"/>
                  </a:solidFill>
                  <a:effectLst/>
                  <a:latin typeface="JetBrains Mono"/>
                </a:rPr>
                <a:t>[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33CCFF"/>
                  </a:solidFill>
                  <a:effectLst/>
                  <a:latin typeface="JetBrains Mono"/>
                </a:rPr>
                <a:t>0.65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ED864A"/>
                  </a:solidFill>
                  <a:effectLst/>
                  <a:latin typeface="JetBrains Mono"/>
                </a:rPr>
                <a:t>, 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33CCFF"/>
                  </a:solidFill>
                  <a:effectLst/>
                  <a:latin typeface="JetBrains Mono"/>
                </a:rPr>
                <a:t>0.65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ED864A"/>
                  </a:solidFill>
                  <a:effectLst/>
                  <a:latin typeface="JetBrains Mono"/>
                </a:rPr>
                <a:t>, 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33CCFF"/>
                  </a:solidFill>
                  <a:effectLst/>
                  <a:latin typeface="JetBrains Mono"/>
                </a:rPr>
                <a:t>0.85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ED864A"/>
                  </a:solidFill>
                  <a:effectLst/>
                  <a:latin typeface="JetBrains Mono"/>
                </a:rPr>
                <a:t>, </a:t>
              </a:r>
              <a:r>
                <a:rPr kumimoji="0" lang="nl-NL" altLang="nl-NL" sz="1400" b="1" i="0" u="none" strike="noStrike" cap="none" normalizeH="0" baseline="0" dirty="0">
                  <a:ln>
                    <a:noFill/>
                  </a:ln>
                  <a:solidFill>
                    <a:srgbClr val="33CCFF"/>
                  </a:solidFill>
                  <a:effectLst/>
                  <a:latin typeface="JetBrains Mono"/>
                </a:rPr>
                <a:t>1.15</a:t>
              </a: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EBEBEB"/>
                  </a:solidFill>
                  <a:effectLst/>
                  <a:latin typeface="JetBrains Mono"/>
                </a:rPr>
                <a:t>]]]</a:t>
              </a:r>
              <a:b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EBEBEB"/>
                  </a:solidFill>
                  <a:effectLst/>
                  <a:latin typeface="JetBrains Mono"/>
                </a:rPr>
              </a:b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EBEBEB"/>
                  </a:solidFill>
                  <a:effectLst/>
                  <a:latin typeface="JetBrains Mono"/>
                </a:rPr>
                <a:t>]</a:t>
              </a:r>
              <a:b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EBEBEB"/>
                  </a:solidFill>
                  <a:effectLst/>
                  <a:latin typeface="JetBrains Mono"/>
                </a:rPr>
              </a:b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EBEBEB"/>
                  </a:solidFill>
                  <a:effectLst/>
                  <a:latin typeface="JetBrains Mono"/>
                </a:rPr>
                <a:t>project.viia_add_openings(</a:t>
              </a: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AA4926"/>
                  </a:solidFill>
                  <a:effectLst/>
                  <a:latin typeface="JetBrains Mono"/>
                </a:rPr>
                <a:t>opening_data_list</a:t>
              </a:r>
              <a:r>
                <a:rPr kumimoji="0" lang="nl-NL" altLang="nl-NL" sz="1400" b="0" i="0" u="none" strike="noStrike" cap="none" normalizeH="0" baseline="0" dirty="0">
                  <a:ln>
                    <a:noFill/>
                  </a:ln>
                  <a:solidFill>
                    <a:srgbClr val="EBEBEB"/>
                  </a:solidFill>
                  <a:effectLst/>
                  <a:latin typeface="JetBrains Mono"/>
                </a:rPr>
                <a:t>=n0_wall_opening_list)</a:t>
              </a:r>
              <a:endPara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046607-2072-9831-1590-0E9A38E6F817}"/>
                </a:ext>
              </a:extLst>
            </p:cNvPr>
            <p:cNvSpPr/>
            <p:nvPr/>
          </p:nvSpPr>
          <p:spPr>
            <a:xfrm>
              <a:off x="1619672" y="1851670"/>
              <a:ext cx="3528392" cy="216024"/>
            </a:xfrm>
            <a:prstGeom prst="rect">
              <a:avLst/>
            </a:prstGeom>
            <a:noFill/>
            <a:ln w="12700">
              <a:solidFill>
                <a:srgbClr val="FFC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8126640-4AD2-F978-44FC-9F1CE4A95191}"/>
              </a:ext>
            </a:extLst>
          </p:cNvPr>
          <p:cNvSpPr txBox="1"/>
          <p:nvPr/>
        </p:nvSpPr>
        <p:spPr>
          <a:xfrm>
            <a:off x="6300192" y="1256441"/>
            <a:ext cx="2736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1" u="none" strike="noStrike" cap="none" normalizeH="0" baseline="0" dirty="0">
                <a:ln>
                  <a:noFill/>
                </a:ln>
                <a:solidFill>
                  <a:srgbClr val="499936"/>
                </a:solidFill>
                <a:effectLst/>
                <a:latin typeface="JetBrains Mono"/>
              </a:rPr>
              <a:t>1. Distance from edge of wall to 1st opening OR distance from previous opening to the next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200" i="1" dirty="0">
                <a:solidFill>
                  <a:srgbClr val="499936"/>
                </a:solidFill>
                <a:latin typeface="JetBrains Mono"/>
              </a:rPr>
              <a:t>2. W</a:t>
            </a:r>
            <a:r>
              <a:rPr kumimoji="0" lang="nl-NL" altLang="nl-NL" sz="1200" b="0" i="1" u="none" strike="noStrike" cap="none" normalizeH="0" baseline="0" dirty="0">
                <a:ln>
                  <a:noFill/>
                </a:ln>
                <a:solidFill>
                  <a:srgbClr val="499936"/>
                </a:solidFill>
                <a:effectLst/>
                <a:latin typeface="JetBrains Mono"/>
              </a:rPr>
              <a:t>idth of the opening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1" u="none" strike="noStrike" cap="none" normalizeH="0" baseline="0" dirty="0">
                <a:ln>
                  <a:noFill/>
                </a:ln>
                <a:solidFill>
                  <a:srgbClr val="499936"/>
                </a:solidFill>
                <a:effectLst/>
                <a:latin typeface="JetBrains Mono"/>
              </a:rPr>
              <a:t>3. Height from bottom of wall to opening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1" u="none" strike="noStrike" cap="none" normalizeH="0" baseline="0" dirty="0">
                <a:ln>
                  <a:noFill/>
                </a:ln>
                <a:solidFill>
                  <a:srgbClr val="499936"/>
                </a:solidFill>
                <a:effectLst/>
                <a:latin typeface="JetBrains Mono"/>
              </a:rPr>
              <a:t>4. Height of the opening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8F0189-3854-B238-39B3-0FDA9F74E6F0}"/>
              </a:ext>
            </a:extLst>
          </p:cNvPr>
          <p:cNvCxnSpPr/>
          <p:nvPr/>
        </p:nvCxnSpPr>
        <p:spPr>
          <a:xfrm flipV="1">
            <a:off x="4968064" y="1347614"/>
            <a:ext cx="1332128" cy="32432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441553-E4B4-7B04-E9D3-78DB8C3514D5}"/>
              </a:ext>
            </a:extLst>
          </p:cNvPr>
          <p:cNvCxnSpPr>
            <a:cxnSpLocks/>
          </p:cNvCxnSpPr>
          <p:nvPr/>
        </p:nvCxnSpPr>
        <p:spPr>
          <a:xfrm>
            <a:off x="4968064" y="1887964"/>
            <a:ext cx="1404136" cy="48518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7D5ED3-15D4-D7F7-F211-C648D10D6354}"/>
              </a:ext>
            </a:extLst>
          </p:cNvPr>
          <p:cNvGrpSpPr/>
          <p:nvPr/>
        </p:nvGrpSpPr>
        <p:grpSpPr>
          <a:xfrm>
            <a:off x="882108" y="2685335"/>
            <a:ext cx="4788024" cy="1637754"/>
            <a:chOff x="971600" y="2550297"/>
            <a:chExt cx="4788024" cy="163775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142CF9-09FF-AEDE-9B48-F76B75070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971600" y="2550297"/>
              <a:ext cx="4788024" cy="1637754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751C264-6227-4F3C-9C9C-6081644DA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184" y="3183704"/>
              <a:ext cx="432000" cy="5336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EA0E02-F486-18DE-5792-0B2C0885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3183704"/>
              <a:ext cx="2700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9F9FB40-B55C-5CF6-510F-4B4F13FA99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5696" y="3291830"/>
              <a:ext cx="0" cy="864096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763C1A1-EFC7-F9A0-D070-4E4F5E040B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5696" y="2931790"/>
              <a:ext cx="0" cy="3600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B45F78F-ACD8-41C1-CED3-52838835EED7}"/>
                </a:ext>
              </a:extLst>
            </p:cNvPr>
            <p:cNvCxnSpPr>
              <a:cxnSpLocks/>
            </p:cNvCxnSpPr>
            <p:nvPr/>
          </p:nvCxnSpPr>
          <p:spPr>
            <a:xfrm>
              <a:off x="1745656" y="2859782"/>
              <a:ext cx="3600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479F868-B242-E3B5-3FD7-74579BB629A6}"/>
                </a:ext>
              </a:extLst>
            </p:cNvPr>
            <p:cNvSpPr/>
            <p:nvPr/>
          </p:nvSpPr>
          <p:spPr>
            <a:xfrm>
              <a:off x="1187624" y="3003798"/>
              <a:ext cx="179906" cy="179906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b="1" dirty="0">
                  <a:solidFill>
                    <a:srgbClr val="091AF5"/>
                  </a:solidFill>
                </a:rPr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2F2DE61-FEC5-36AD-22B2-86A32BC33AED}"/>
                </a:ext>
              </a:extLst>
            </p:cNvPr>
            <p:cNvSpPr/>
            <p:nvPr/>
          </p:nvSpPr>
          <p:spPr>
            <a:xfrm>
              <a:off x="1835696" y="2679876"/>
              <a:ext cx="179906" cy="179906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b="1" dirty="0">
                  <a:solidFill>
                    <a:srgbClr val="091AF5"/>
                  </a:solidFill>
                </a:rPr>
                <a:t>1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2EDAC4E-39A1-1327-66EF-4209E7F3589B}"/>
                </a:ext>
              </a:extLst>
            </p:cNvPr>
            <p:cNvSpPr/>
            <p:nvPr/>
          </p:nvSpPr>
          <p:spPr>
            <a:xfrm>
              <a:off x="1511774" y="3003798"/>
              <a:ext cx="179906" cy="179906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b="1" dirty="0">
                  <a:solidFill>
                    <a:srgbClr val="091AF5"/>
                  </a:solidFill>
                </a:rPr>
                <a:t>2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11339EC-32B5-6D6F-ECA4-9F3B2954D0B9}"/>
                </a:ext>
              </a:extLst>
            </p:cNvPr>
            <p:cNvSpPr/>
            <p:nvPr/>
          </p:nvSpPr>
          <p:spPr>
            <a:xfrm>
              <a:off x="1835696" y="3579862"/>
              <a:ext cx="179906" cy="179906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b="1" dirty="0">
                  <a:solidFill>
                    <a:srgbClr val="091AF5"/>
                  </a:solidFill>
                </a:rPr>
                <a:t>3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B71AD6E-284E-62DF-B703-1C44B844331B}"/>
                </a:ext>
              </a:extLst>
            </p:cNvPr>
            <p:cNvSpPr/>
            <p:nvPr/>
          </p:nvSpPr>
          <p:spPr>
            <a:xfrm>
              <a:off x="1835696" y="3075806"/>
              <a:ext cx="179906" cy="179906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b="1" dirty="0">
                  <a:solidFill>
                    <a:srgbClr val="091AF5"/>
                  </a:solidFill>
                </a:rPr>
                <a:t>4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08683-89A3-9798-25BE-9C891D44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13FF9-0E05-BDC9-9AF7-5A99F224B537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327247340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872B-D6D0-4A30-8AA3-9450A503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Lintels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FA8CC-B79A-41A1-8559-9776B178D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36" y="1123682"/>
            <a:ext cx="8172566" cy="1224000"/>
          </a:xfrm>
        </p:spPr>
        <p:txBody>
          <a:bodyPr>
            <a:normAutofit/>
          </a:bodyPr>
          <a:lstStyle/>
          <a:p>
            <a:r>
              <a:rPr lang="en-US" dirty="0"/>
              <a:t>Auto generate lintels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E57B1A-3909-44AA-93F0-BB95377FE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44" y="2023908"/>
            <a:ext cx="7573432" cy="2751681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89F78604-F999-43DE-BBFC-DF411850B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60" y="1440486"/>
            <a:ext cx="8171998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project.viia_create_all_lintels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lintel_material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'LIN-STAAL'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lintel_type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'HEA100'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collection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'N0'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97604235-5D1E-4E54-A89A-75A5265B0B5E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29DB7-41F8-773D-DC72-04C3B932E027}"/>
              </a:ext>
            </a:extLst>
          </p:cNvPr>
          <p:cNvSpPr txBox="1"/>
          <p:nvPr/>
        </p:nvSpPr>
        <p:spPr>
          <a:xfrm>
            <a:off x="5990029" y="65699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List of walls</a:t>
            </a:r>
          </a:p>
          <a:p>
            <a:r>
              <a:rPr lang="nl-NL" sz="1200" dirty="0"/>
              <a:t>‘All’ : all the walls in the model</a:t>
            </a:r>
          </a:p>
          <a:p>
            <a:r>
              <a:rPr lang="nl-NL" sz="1200" dirty="0"/>
              <a:t>Walls in a layer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F846D95B-8AFD-3C40-A839-E8586B124818}"/>
              </a:ext>
            </a:extLst>
          </p:cNvPr>
          <p:cNvCxnSpPr>
            <a:cxnSpLocks/>
            <a:stCxn id="10" idx="1"/>
            <a:endCxn id="8" idx="0"/>
          </p:cNvCxnSpPr>
          <p:nvPr/>
        </p:nvCxnSpPr>
        <p:spPr>
          <a:xfrm rot="10800000" flipV="1">
            <a:off x="5018029" y="980162"/>
            <a:ext cx="972000" cy="460323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14643-97D4-8CEE-B316-DF0C922B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0C4FD-4E44-1CA4-368B-AEE9B37E2973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353528461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4104000" cy="1392306"/>
          </a:xfrm>
        </p:spPr>
        <p:txBody>
          <a:bodyPr/>
          <a:lstStyle/>
          <a:p>
            <a:r>
              <a:rPr lang="en-US" dirty="0"/>
              <a:t>Concrete strip foundation</a:t>
            </a:r>
          </a:p>
          <a:p>
            <a:pPr lvl="1"/>
            <a:r>
              <a:rPr lang="en-US" sz="1400" dirty="0"/>
              <a:t>Input: walls underneath which the foundation will be applied</a:t>
            </a:r>
          </a:p>
          <a:p>
            <a:pPr lvl="1"/>
            <a:r>
              <a:rPr lang="en-US" sz="1400" dirty="0"/>
              <a:t>Foundation depth: Bottom side of the foundation, where the actual support 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1BC262-40BC-4AC6-B7FE-4EE5F64A5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006064"/>
            <a:ext cx="3240360" cy="3426953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3ADE28D4-D8BE-4908-A69D-B71B7D0B2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34" y="2495966"/>
            <a:ext cx="4099466" cy="101566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project.viia_create_foundation_walls_and_strips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walls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walls_for_foundation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strip_material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'LIN-MW-KLEI&lt;1945'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strip_width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600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strip_thickness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150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foundation_depth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=grid[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'L1'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F70AE-8B1A-D598-7693-FE49CF11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8EDE9-BCB7-658B-18CA-1890DF67C8ED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41282690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012337"/>
            <a:ext cx="4104000" cy="3780000"/>
          </a:xfrm>
        </p:spPr>
        <p:txBody>
          <a:bodyPr/>
          <a:lstStyle/>
          <a:p>
            <a:r>
              <a:rPr lang="en-US" dirty="0"/>
              <a:t>Stepped foundation</a:t>
            </a:r>
          </a:p>
          <a:p>
            <a:pPr lvl="1"/>
            <a:r>
              <a:rPr lang="en-US" sz="1400" dirty="0"/>
              <a:t>Input: walls underneath which the foundation will be applied.</a:t>
            </a:r>
          </a:p>
          <a:p>
            <a:pPr lvl="1"/>
            <a:r>
              <a:rPr lang="en-US" sz="1400" dirty="0"/>
              <a:t>Foundation depth: Bottom side of the foundation, where the actual support is.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r>
              <a:rPr lang="en-US" sz="1400" dirty="0"/>
              <a:t>You can check the calculated properties with the excel sheet in </a:t>
            </a:r>
            <a:r>
              <a:rPr lang="en-US" sz="1400" dirty="0" err="1"/>
              <a:t>rekentools</a:t>
            </a:r>
            <a:r>
              <a:rPr lang="en-US" sz="1400" dirty="0"/>
              <a:t> (</a:t>
            </a:r>
            <a:r>
              <a:rPr lang="en-US" sz="1400" dirty="0">
                <a:hlinkClick r:id="rId3"/>
              </a:rPr>
              <a:t>link</a:t>
            </a:r>
            <a:r>
              <a:rPr lang="en-US" sz="14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490BA8-3097-48F2-83AB-1885A5AF7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44" y="1131590"/>
            <a:ext cx="2808358" cy="3200536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C17A8A9-7510-4CB4-9A76-A8A6E25F3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2731858"/>
            <a:ext cx="4096449" cy="101566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project.viia_create_foundation_walls_and_strips(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walls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=walls_for_foundation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strip_material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'LIN-MW-KLEI&lt;1945'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stepped_foundation_strip_extensions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60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75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50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stepped_foundation_strip_heights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120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60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80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foundation_depth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=grid[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D73C9D-4D9A-4DC4-9E05-7713F5AECE3C}"/>
              </a:ext>
            </a:extLst>
          </p:cNvPr>
          <p:cNvSpPr/>
          <p:nvPr/>
        </p:nvSpPr>
        <p:spPr>
          <a:xfrm>
            <a:off x="2299274" y="1779662"/>
            <a:ext cx="328509" cy="1512168"/>
          </a:xfrm>
          <a:prstGeom prst="rect">
            <a:avLst/>
          </a:prstGeom>
          <a:solidFill>
            <a:srgbClr val="FF0000">
              <a:alpha val="3686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4D5AF6-6AB6-43AD-A2AE-315B51FD85A7}"/>
              </a:ext>
            </a:extLst>
          </p:cNvPr>
          <p:cNvSpPr/>
          <p:nvPr/>
        </p:nvSpPr>
        <p:spPr>
          <a:xfrm>
            <a:off x="1685330" y="3892276"/>
            <a:ext cx="1558776" cy="263649"/>
          </a:xfrm>
          <a:prstGeom prst="rect">
            <a:avLst/>
          </a:prstGeom>
          <a:solidFill>
            <a:srgbClr val="002060">
              <a:alpha val="3686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7D6275-B9ED-42F3-A648-5661E6C74870}"/>
              </a:ext>
            </a:extLst>
          </p:cNvPr>
          <p:cNvSpPr/>
          <p:nvPr/>
        </p:nvSpPr>
        <p:spPr>
          <a:xfrm>
            <a:off x="2210594" y="3291830"/>
            <a:ext cx="504056" cy="756084"/>
          </a:xfrm>
          <a:prstGeom prst="rect">
            <a:avLst/>
          </a:prstGeom>
          <a:solidFill>
            <a:srgbClr val="92D050">
              <a:alpha val="3686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3117A42B-C5A1-4385-B23F-EEDC749AE642}"/>
              </a:ext>
            </a:extLst>
          </p:cNvPr>
          <p:cNvSpPr/>
          <p:nvPr/>
        </p:nvSpPr>
        <p:spPr>
          <a:xfrm>
            <a:off x="2942826" y="1839479"/>
            <a:ext cx="864096" cy="288032"/>
          </a:xfrm>
          <a:prstGeom prst="wedgeEllipseCallout">
            <a:avLst>
              <a:gd name="adj1" fmla="val -102804"/>
              <a:gd name="adj2" fmla="val 84292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rgbClr val="FF0000"/>
                </a:solidFill>
              </a:rPr>
              <a:t>Nonlinear masonry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FABE688A-DA2F-4D93-87F9-CB8D44194B0E}"/>
              </a:ext>
            </a:extLst>
          </p:cNvPr>
          <p:cNvSpPr/>
          <p:nvPr/>
        </p:nvSpPr>
        <p:spPr>
          <a:xfrm>
            <a:off x="2483768" y="4263051"/>
            <a:ext cx="1206147" cy="438714"/>
          </a:xfrm>
          <a:prstGeom prst="wedgeEllipseCallout">
            <a:avLst>
              <a:gd name="adj1" fmla="val -61393"/>
              <a:gd name="adj2" fmla="val -85748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rgbClr val="FF0000"/>
                </a:solidFill>
              </a:rPr>
              <a:t>Linear masonry, real width, normal density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F6FE520-8DF0-4BB4-896A-118EEA4531E4}"/>
              </a:ext>
            </a:extLst>
          </p:cNvPr>
          <p:cNvSpPr/>
          <p:nvPr/>
        </p:nvSpPr>
        <p:spPr>
          <a:xfrm>
            <a:off x="2888683" y="2571750"/>
            <a:ext cx="1008112" cy="642175"/>
          </a:xfrm>
          <a:prstGeom prst="wedgeEllipseCallout">
            <a:avLst>
              <a:gd name="adj1" fmla="val -89024"/>
              <a:gd name="adj2" fmla="val 98399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rgbClr val="FF0000"/>
                </a:solidFill>
              </a:rPr>
              <a:t>Linear masonry, equivalent thickness and density </a:t>
            </a:r>
          </a:p>
        </p:txBody>
      </p:sp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id="{006E9091-5A7B-4845-AF08-21503B044061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83733-511E-AEF0-E313-311D0752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D3E1B-E7F9-066D-A9D6-0215EF0B03EB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10984966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en-GB"/>
              <a:t>Contents of the workshop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83362" y="898904"/>
            <a:ext cx="2996550" cy="378000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dirty="0"/>
              <a:t>Setup </a:t>
            </a:r>
            <a:r>
              <a:rPr lang="en-GB" b="1" dirty="0" err="1"/>
              <a:t>viiaPackage</a:t>
            </a:r>
            <a:endParaRPr lang="en-GB" b="1" dirty="0"/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Installation summary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Templates within the </a:t>
            </a:r>
            <a:r>
              <a:rPr lang="en-GB" sz="1300" dirty="0" err="1"/>
              <a:t>workfolder</a:t>
            </a:r>
            <a:endParaRPr lang="en-GB" sz="1300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Modelling basics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Gridlines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Draft model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Edit geometry</a:t>
            </a:r>
          </a:p>
          <a:p>
            <a:pPr marL="867150" lvl="2" indent="-342900">
              <a:buFont typeface="Wingdings" panose="05000000000000000000" pitchFamily="2" charset="2"/>
              <a:buChar char="§"/>
            </a:pPr>
            <a:r>
              <a:rPr lang="en-GB" sz="1300" dirty="0"/>
              <a:t>Cavity walls</a:t>
            </a:r>
          </a:p>
          <a:p>
            <a:pPr marL="867150" lvl="2" indent="-342900">
              <a:buFont typeface="Wingdings" panose="05000000000000000000" pitchFamily="2" charset="2"/>
              <a:buChar char="§"/>
            </a:pPr>
            <a:r>
              <a:rPr lang="en-GB" sz="1300" dirty="0"/>
              <a:t>Openings</a:t>
            </a:r>
          </a:p>
          <a:p>
            <a:pPr marL="867150" lvl="2" indent="-342900">
              <a:buFont typeface="Wingdings" panose="05000000000000000000" pitchFamily="2" charset="2"/>
              <a:buChar char="§"/>
            </a:pPr>
            <a:r>
              <a:rPr lang="en-GB" sz="1300" dirty="0"/>
              <a:t>Lintels</a:t>
            </a:r>
          </a:p>
          <a:p>
            <a:pPr marL="867150" lvl="2" indent="-342900">
              <a:buFont typeface="Wingdings" panose="05000000000000000000" pitchFamily="2" charset="2"/>
              <a:buChar char="§"/>
            </a:pPr>
            <a:r>
              <a:rPr lang="en-GB" sz="1300" dirty="0"/>
              <a:t>Shallow foundations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US" sz="1300" dirty="0"/>
              <a:t>How material info is stored</a:t>
            </a:r>
            <a:endParaRPr lang="en-GB" sz="1300" dirty="0"/>
          </a:p>
          <a:p>
            <a:pPr marL="342900" indent="-342900">
              <a:buFont typeface="+mj-lt"/>
              <a:buAutoNum type="arabicPeriod" startAt="3"/>
            </a:pPr>
            <a:r>
              <a:rPr lang="en-GB" b="1" dirty="0"/>
              <a:t>Loads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Dead loads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Imposed loads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GB" sz="1500" b="1" dirty="0"/>
              <a:t>Output files from </a:t>
            </a:r>
            <a:r>
              <a:rPr lang="en-GB" sz="1500" b="1" dirty="0" err="1"/>
              <a:t>modelscript</a:t>
            </a:r>
            <a:endParaRPr lang="en-GB" sz="1500" b="1" dirty="0"/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 err="1"/>
              <a:t>Json</a:t>
            </a:r>
            <a:endParaRPr lang="en-GB" sz="1300" dirty="0"/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Pictures</a:t>
            </a:r>
          </a:p>
          <a:p>
            <a:pPr marL="0" indent="0">
              <a:buNone/>
            </a:pPr>
            <a:endParaRPr lang="en-GB" sz="1300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86500F0-3501-4C57-950C-1B1722FA72CC}"/>
              </a:ext>
            </a:extLst>
          </p:cNvPr>
          <p:cNvSpPr txBox="1">
            <a:spLocks/>
          </p:cNvSpPr>
          <p:nvPr/>
        </p:nvSpPr>
        <p:spPr>
          <a:xfrm>
            <a:off x="4599330" y="891412"/>
            <a:ext cx="3815968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4250" lvl="2" indent="0">
              <a:buNone/>
            </a:pPr>
            <a:endParaRPr lang="en-GB" sz="13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7FE288-0797-7E64-9583-20D594CC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CC9331-92E7-743D-2C26-1EBA8E27D955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263799083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2127-8A02-1D51-F5DA-72E7B296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Interactive modelling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D0617-5846-2931-2ECA-64229081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1DA0A7B-4097-1C85-435B-B22C1A86B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4" y="1138848"/>
            <a:ext cx="5544616" cy="1569660"/>
          </a:xfrm>
          <a:prstGeom prst="rect">
            <a:avLst/>
          </a:prstGeom>
          <a:solidFill>
            <a:srgbClr val="1313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project.viia_start_interactive_modelling(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   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level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=levels[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2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]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</a:t>
            </a:r>
            <a:b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</a:b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   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layer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'N0'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</a:t>
            </a:r>
            <a:b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</a:b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   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grid_lines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=grid_main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</a:t>
            </a:r>
            <a:b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</a:b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   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geometry_material_combinations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=[[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100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'MW-KLEI&lt;1945'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]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[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210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'MW-KZS&gt;1960'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]]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</a:t>
            </a:r>
            <a:b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</a:b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   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shape_type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'wall'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</a:t>
            </a:r>
            <a:b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</a:b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    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top_level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=levels[</a:t>
            </a: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3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]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)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: Rounded Corners 7">
            <a:hlinkClick r:id="rId2"/>
            <a:extLst>
              <a:ext uri="{FF2B5EF4-FFF2-40B4-BE49-F238E27FC236}">
                <a16:creationId xmlns:a16="http://schemas.microsoft.com/office/drawing/2014/main" id="{F47D6733-1F51-C6BE-FC2C-7B104E43CEF4}"/>
              </a:ext>
            </a:extLst>
          </p:cNvPr>
          <p:cNvSpPr/>
          <p:nvPr/>
        </p:nvSpPr>
        <p:spPr>
          <a:xfrm>
            <a:off x="1870652" y="3435846"/>
            <a:ext cx="1549200" cy="4617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Demo video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ECB6D-7F71-2B0C-BE64-0C79437A1768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158694420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15D-116B-415C-8AA1-48A5BF8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b="1" dirty="0"/>
              <a:t>How material info is stored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9A44-B932-4747-9053-5106E6AE6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Refer for names of materials to UPR.</a:t>
            </a:r>
          </a:p>
        </p:txBody>
      </p:sp>
      <p:pic>
        <p:nvPicPr>
          <p:cNvPr id="3074" name="Picture 2" descr="Free masons: funny">
            <a:extLst>
              <a:ext uri="{FF2B5EF4-FFF2-40B4-BE49-F238E27FC236}">
                <a16:creationId xmlns:a16="http://schemas.microsoft.com/office/drawing/2014/main" id="{18CC0D86-89CD-4B87-9897-043B2628C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/>
          <a:stretch/>
        </p:blipFill>
        <p:spPr bwMode="auto">
          <a:xfrm>
            <a:off x="5004048" y="795869"/>
            <a:ext cx="2983532" cy="31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6A5069-5884-49E1-88BF-27F982ACE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44" y="1713279"/>
            <a:ext cx="4536504" cy="294768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BAD991F-CC40-4A4E-BEA2-7C68B53F034F}"/>
              </a:ext>
            </a:extLst>
          </p:cNvPr>
          <p:cNvSpPr/>
          <p:nvPr/>
        </p:nvSpPr>
        <p:spPr>
          <a:xfrm>
            <a:off x="755576" y="3145877"/>
            <a:ext cx="4428472" cy="363914"/>
          </a:xfrm>
          <a:custGeom>
            <a:avLst/>
            <a:gdLst>
              <a:gd name="connsiteX0" fmla="*/ 0 w 4428472"/>
              <a:gd name="connsiteY0" fmla="*/ 180020 h 360040"/>
              <a:gd name="connsiteX1" fmla="*/ 2214236 w 4428472"/>
              <a:gd name="connsiteY1" fmla="*/ 0 h 360040"/>
              <a:gd name="connsiteX2" fmla="*/ 4428472 w 4428472"/>
              <a:gd name="connsiteY2" fmla="*/ 180020 h 360040"/>
              <a:gd name="connsiteX3" fmla="*/ 2214236 w 4428472"/>
              <a:gd name="connsiteY3" fmla="*/ 360040 h 360040"/>
              <a:gd name="connsiteX4" fmla="*/ 0 w 4428472"/>
              <a:gd name="connsiteY4" fmla="*/ 180020 h 360040"/>
              <a:gd name="connsiteX0" fmla="*/ 13697 w 4442169"/>
              <a:gd name="connsiteY0" fmla="*/ 181957 h 363914"/>
              <a:gd name="connsiteX1" fmla="*/ 2227933 w 4442169"/>
              <a:gd name="connsiteY1" fmla="*/ 1937 h 363914"/>
              <a:gd name="connsiteX2" fmla="*/ 4442169 w 4442169"/>
              <a:gd name="connsiteY2" fmla="*/ 181957 h 363914"/>
              <a:gd name="connsiteX3" fmla="*/ 2227933 w 4442169"/>
              <a:gd name="connsiteY3" fmla="*/ 361977 h 363914"/>
              <a:gd name="connsiteX4" fmla="*/ 13697 w 4442169"/>
              <a:gd name="connsiteY4" fmla="*/ 181957 h 363914"/>
              <a:gd name="connsiteX0" fmla="*/ 13697 w 4442212"/>
              <a:gd name="connsiteY0" fmla="*/ 181957 h 363914"/>
              <a:gd name="connsiteX1" fmla="*/ 2227933 w 4442212"/>
              <a:gd name="connsiteY1" fmla="*/ 1937 h 363914"/>
              <a:gd name="connsiteX2" fmla="*/ 4442169 w 4442212"/>
              <a:gd name="connsiteY2" fmla="*/ 181957 h 363914"/>
              <a:gd name="connsiteX3" fmla="*/ 2227933 w 4442212"/>
              <a:gd name="connsiteY3" fmla="*/ 361977 h 363914"/>
              <a:gd name="connsiteX4" fmla="*/ 13697 w 4442212"/>
              <a:gd name="connsiteY4" fmla="*/ 181957 h 363914"/>
              <a:gd name="connsiteX0" fmla="*/ 13697 w 4442212"/>
              <a:gd name="connsiteY0" fmla="*/ 181957 h 363914"/>
              <a:gd name="connsiteX1" fmla="*/ 2227933 w 4442212"/>
              <a:gd name="connsiteY1" fmla="*/ 1937 h 363914"/>
              <a:gd name="connsiteX2" fmla="*/ 4442169 w 4442212"/>
              <a:gd name="connsiteY2" fmla="*/ 181957 h 363914"/>
              <a:gd name="connsiteX3" fmla="*/ 2227933 w 4442212"/>
              <a:gd name="connsiteY3" fmla="*/ 361977 h 363914"/>
              <a:gd name="connsiteX4" fmla="*/ 13697 w 4442212"/>
              <a:gd name="connsiteY4" fmla="*/ 181957 h 363914"/>
              <a:gd name="connsiteX0" fmla="*/ 0 w 4428515"/>
              <a:gd name="connsiteY0" fmla="*/ 181957 h 363914"/>
              <a:gd name="connsiteX1" fmla="*/ 2214236 w 4428515"/>
              <a:gd name="connsiteY1" fmla="*/ 1937 h 363914"/>
              <a:gd name="connsiteX2" fmla="*/ 4428472 w 4428515"/>
              <a:gd name="connsiteY2" fmla="*/ 181957 h 363914"/>
              <a:gd name="connsiteX3" fmla="*/ 2214236 w 4428515"/>
              <a:gd name="connsiteY3" fmla="*/ 361977 h 363914"/>
              <a:gd name="connsiteX4" fmla="*/ 0 w 4428515"/>
              <a:gd name="connsiteY4" fmla="*/ 181957 h 363914"/>
              <a:gd name="connsiteX0" fmla="*/ 0 w 4428472"/>
              <a:gd name="connsiteY0" fmla="*/ 181957 h 363914"/>
              <a:gd name="connsiteX1" fmla="*/ 2214236 w 4428472"/>
              <a:gd name="connsiteY1" fmla="*/ 1937 h 363914"/>
              <a:gd name="connsiteX2" fmla="*/ 4428472 w 4428472"/>
              <a:gd name="connsiteY2" fmla="*/ 181957 h 363914"/>
              <a:gd name="connsiteX3" fmla="*/ 2214236 w 4428472"/>
              <a:gd name="connsiteY3" fmla="*/ 361977 h 363914"/>
              <a:gd name="connsiteX4" fmla="*/ 0 w 4428472"/>
              <a:gd name="connsiteY4" fmla="*/ 181957 h 36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472" h="363914">
                <a:moveTo>
                  <a:pt x="0" y="181957"/>
                </a:moveTo>
                <a:cubicBezTo>
                  <a:pt x="0" y="-31765"/>
                  <a:pt x="991347" y="1937"/>
                  <a:pt x="2214236" y="1937"/>
                </a:cubicBezTo>
                <a:cubicBezTo>
                  <a:pt x="3437125" y="1937"/>
                  <a:pt x="4428472" y="21575"/>
                  <a:pt x="4428472" y="181957"/>
                </a:cubicBezTo>
                <a:cubicBezTo>
                  <a:pt x="4420852" y="365199"/>
                  <a:pt x="3437125" y="361977"/>
                  <a:pt x="2214236" y="361977"/>
                </a:cubicBezTo>
                <a:cubicBezTo>
                  <a:pt x="991347" y="361977"/>
                  <a:pt x="0" y="395679"/>
                  <a:pt x="0" y="181957"/>
                </a:cubicBezTo>
                <a:close/>
              </a:path>
            </a:pathLst>
          </a:cu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51058-F18A-78B2-BAA8-5CC9561A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DE4B5-3E28-C161-B83E-6341EFB0B1A6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5122478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15D-116B-415C-8AA1-48A5BF8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material info is stored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9A44-B932-4747-9053-5106E6AE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3671952" cy="3780000"/>
          </a:xfrm>
        </p:spPr>
        <p:txBody>
          <a:bodyPr/>
          <a:lstStyle/>
          <a:p>
            <a:r>
              <a:rPr lang="en-US" dirty="0"/>
              <a:t>Material model defines the structural model for the </a:t>
            </a:r>
            <a:r>
              <a:rPr lang="en-US" dirty="0" err="1"/>
              <a:t>behaviour</a:t>
            </a:r>
            <a:r>
              <a:rPr lang="en-US" dirty="0"/>
              <a:t> of the material.</a:t>
            </a:r>
          </a:p>
          <a:p>
            <a:r>
              <a:rPr lang="en-US" dirty="0"/>
              <a:t>Switch between linear and non-linear modelled material -&gt; Replace the material model</a:t>
            </a:r>
          </a:p>
          <a:p>
            <a:r>
              <a:rPr lang="en-US" dirty="0"/>
              <a:t>You can </a:t>
            </a:r>
            <a:r>
              <a:rPr lang="en-US" b="1" dirty="0"/>
              <a:t>get </a:t>
            </a:r>
            <a:r>
              <a:rPr lang="en-US" dirty="0"/>
              <a:t>and </a:t>
            </a:r>
            <a:r>
              <a:rPr lang="en-US" b="1" dirty="0"/>
              <a:t>set</a:t>
            </a:r>
            <a:r>
              <a:rPr lang="en-US" dirty="0"/>
              <a:t> all attributes in python (be aware most parameters are VIIA defaults)</a:t>
            </a:r>
          </a:p>
          <a:p>
            <a:endParaRPr lang="en-US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A6DC1-C0A0-404F-A143-B12B9F50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891412"/>
            <a:ext cx="3400342" cy="3602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CFAF18-D24C-41B4-8171-328CA4119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891412"/>
            <a:ext cx="2121261" cy="337332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84914-46A0-973C-BC14-85A49421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25D76-9813-38CC-20CC-823D9461B70E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24949668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3.20988E-6 L -0.41441 0.0046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2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15D-116B-415C-8AA1-48A5BF8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2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9A44-B932-4747-9053-5106E6AE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3671952" cy="3780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Create basic model</a:t>
            </a:r>
          </a:p>
          <a:p>
            <a:pPr marL="597150" lvl="1" indent="-342900">
              <a:buFont typeface="+mj-lt"/>
              <a:buAutoNum type="alphaLcParenR"/>
            </a:pPr>
            <a:r>
              <a:rPr lang="en-US" sz="1400" dirty="0"/>
              <a:t>Create the grid</a:t>
            </a:r>
          </a:p>
          <a:p>
            <a:pPr marL="597150" lvl="1" indent="-342900">
              <a:buFont typeface="+mj-lt"/>
              <a:buAutoNum type="alphaLcParenR"/>
            </a:pPr>
            <a:r>
              <a:rPr lang="en-US" sz="1400" dirty="0"/>
              <a:t>Create the shapes: floors, walls, roofs</a:t>
            </a:r>
          </a:p>
          <a:p>
            <a:pPr marL="597150" lvl="1" indent="-342900">
              <a:buFont typeface="+mj-lt"/>
              <a:buAutoNum type="alphaLcParenR"/>
            </a:pPr>
            <a:r>
              <a:rPr lang="en-US" sz="1400" dirty="0"/>
              <a:t>Create some openings</a:t>
            </a:r>
          </a:p>
          <a:p>
            <a:pPr marL="597150" lvl="1" indent="-342900">
              <a:buFont typeface="+mj-lt"/>
              <a:buAutoNum type="alphaLcParenR"/>
            </a:pPr>
            <a:r>
              <a:rPr lang="en-US" sz="1400" dirty="0"/>
              <a:t>Create lintels</a:t>
            </a:r>
          </a:p>
          <a:p>
            <a:pPr marL="597150" lvl="1" indent="-342900">
              <a:buFont typeface="+mj-lt"/>
              <a:buAutoNum type="alphaLcParenR"/>
            </a:pPr>
            <a:r>
              <a:rPr lang="en-US" sz="1400" dirty="0"/>
              <a:t>Create the foundation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appendix C1 of the structure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Bonus: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Load in DIANA</a:t>
            </a:r>
          </a:p>
          <a:p>
            <a:endParaRPr lang="en-US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1360E2-45ED-4EBA-8B00-3B98615CC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828" y="331117"/>
            <a:ext cx="1861199" cy="8616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83494-5D5C-631A-294A-E7E81629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1CAB9-514A-1D22-1E2B-AF3DEC1F90BA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170106339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A4FA8-1B1A-416C-8E74-EC7FA63B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2</a:t>
            </a:r>
            <a:endParaRPr lang="nl-N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77F061-41B6-4726-87A9-75056C731562}"/>
              </a:ext>
            </a:extLst>
          </p:cNvPr>
          <p:cNvCxnSpPr>
            <a:cxnSpLocks/>
          </p:cNvCxnSpPr>
          <p:nvPr/>
        </p:nvCxnSpPr>
        <p:spPr>
          <a:xfrm flipV="1">
            <a:off x="2627784" y="1491630"/>
            <a:ext cx="0" cy="23762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B29A7F-EB22-4004-BC17-E8347B16AD19}"/>
              </a:ext>
            </a:extLst>
          </p:cNvPr>
          <p:cNvCxnSpPr>
            <a:cxnSpLocks/>
          </p:cNvCxnSpPr>
          <p:nvPr/>
        </p:nvCxnSpPr>
        <p:spPr>
          <a:xfrm flipH="1">
            <a:off x="2627784" y="1491630"/>
            <a:ext cx="17281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F1219C-89B2-4907-B027-2EA2F5303BF1}"/>
              </a:ext>
            </a:extLst>
          </p:cNvPr>
          <p:cNvCxnSpPr>
            <a:cxnSpLocks/>
          </p:cNvCxnSpPr>
          <p:nvPr/>
        </p:nvCxnSpPr>
        <p:spPr>
          <a:xfrm flipV="1">
            <a:off x="4355976" y="1491630"/>
            <a:ext cx="0" cy="237626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4E315A-97A9-446F-809D-D476F8AB2CE8}"/>
              </a:ext>
            </a:extLst>
          </p:cNvPr>
          <p:cNvCxnSpPr>
            <a:cxnSpLocks/>
          </p:cNvCxnSpPr>
          <p:nvPr/>
        </p:nvCxnSpPr>
        <p:spPr>
          <a:xfrm flipH="1">
            <a:off x="2627784" y="3867894"/>
            <a:ext cx="172819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A9B5D3-49C9-4C76-A46F-C0AB92438945}"/>
              </a:ext>
            </a:extLst>
          </p:cNvPr>
          <p:cNvCxnSpPr>
            <a:cxnSpLocks/>
          </p:cNvCxnSpPr>
          <p:nvPr/>
        </p:nvCxnSpPr>
        <p:spPr>
          <a:xfrm flipH="1">
            <a:off x="2627784" y="2715766"/>
            <a:ext cx="172819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8BD73F-21C0-48A4-BA83-E62200AFACD6}"/>
              </a:ext>
            </a:extLst>
          </p:cNvPr>
          <p:cNvSpPr/>
          <p:nvPr/>
        </p:nvSpPr>
        <p:spPr>
          <a:xfrm>
            <a:off x="559961" y="1419622"/>
            <a:ext cx="360040" cy="144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1C8FCF-C996-4B7E-8198-BBA126B8268C}"/>
              </a:ext>
            </a:extLst>
          </p:cNvPr>
          <p:cNvSpPr/>
          <p:nvPr/>
        </p:nvSpPr>
        <p:spPr>
          <a:xfrm>
            <a:off x="559961" y="1644030"/>
            <a:ext cx="360040" cy="1440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DC23DB-1A96-4CA8-AF8F-A3B7123EAD13}"/>
              </a:ext>
            </a:extLst>
          </p:cNvPr>
          <p:cNvSpPr txBox="1"/>
          <p:nvPr/>
        </p:nvSpPr>
        <p:spPr>
          <a:xfrm>
            <a:off x="1059734" y="1393736"/>
            <a:ext cx="8479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Stepped footing</a:t>
            </a:r>
            <a:endParaRPr lang="nl-NL" sz="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F5DA1E-0DE8-45DC-BFF5-D83EC90223E1}"/>
              </a:ext>
            </a:extLst>
          </p:cNvPr>
          <p:cNvSpPr txBox="1"/>
          <p:nvPr/>
        </p:nvSpPr>
        <p:spPr>
          <a:xfrm>
            <a:off x="1059734" y="1623705"/>
            <a:ext cx="8479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Concrete strip</a:t>
            </a:r>
            <a:endParaRPr lang="nl-NL" sz="7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40725B-C35D-4A36-BAD2-76CDC6E6C2AE}"/>
              </a:ext>
            </a:extLst>
          </p:cNvPr>
          <p:cNvCxnSpPr/>
          <p:nvPr/>
        </p:nvCxnSpPr>
        <p:spPr>
          <a:xfrm flipV="1">
            <a:off x="6012160" y="2139702"/>
            <a:ext cx="0" cy="172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1E8B5C-5AA1-4D71-8583-D036D8575FA7}"/>
              </a:ext>
            </a:extLst>
          </p:cNvPr>
          <p:cNvCxnSpPr/>
          <p:nvPr/>
        </p:nvCxnSpPr>
        <p:spPr>
          <a:xfrm flipV="1">
            <a:off x="7956376" y="2144358"/>
            <a:ext cx="0" cy="172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3EB157-57A8-4F03-94CC-2F1AB088E41F}"/>
              </a:ext>
            </a:extLst>
          </p:cNvPr>
          <p:cNvCxnSpPr>
            <a:cxnSpLocks/>
          </p:cNvCxnSpPr>
          <p:nvPr/>
        </p:nvCxnSpPr>
        <p:spPr>
          <a:xfrm flipH="1">
            <a:off x="6012160" y="3651870"/>
            <a:ext cx="1944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F5B9F6-52CD-4540-AC3B-393004D73B84}"/>
              </a:ext>
            </a:extLst>
          </p:cNvPr>
          <p:cNvCxnSpPr>
            <a:cxnSpLocks/>
          </p:cNvCxnSpPr>
          <p:nvPr/>
        </p:nvCxnSpPr>
        <p:spPr>
          <a:xfrm flipH="1">
            <a:off x="6012160" y="2499742"/>
            <a:ext cx="1944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DD2106-D21B-4A32-90CD-7A9A1F2FAB9A}"/>
              </a:ext>
            </a:extLst>
          </p:cNvPr>
          <p:cNvCxnSpPr>
            <a:cxnSpLocks/>
          </p:cNvCxnSpPr>
          <p:nvPr/>
        </p:nvCxnSpPr>
        <p:spPr>
          <a:xfrm flipH="1">
            <a:off x="6012160" y="1059582"/>
            <a:ext cx="972108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5B1DA4-286A-49E8-9FF5-926B336843DF}"/>
              </a:ext>
            </a:extLst>
          </p:cNvPr>
          <p:cNvCxnSpPr>
            <a:cxnSpLocks/>
          </p:cNvCxnSpPr>
          <p:nvPr/>
        </p:nvCxnSpPr>
        <p:spPr>
          <a:xfrm>
            <a:off x="6999864" y="1048270"/>
            <a:ext cx="956511" cy="1111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2CE6B9-3419-4C31-AA4F-3E1F9A72D5B1}"/>
              </a:ext>
            </a:extLst>
          </p:cNvPr>
          <p:cNvCxnSpPr>
            <a:cxnSpLocks/>
          </p:cNvCxnSpPr>
          <p:nvPr/>
        </p:nvCxnSpPr>
        <p:spPr>
          <a:xfrm>
            <a:off x="4644008" y="2715766"/>
            <a:ext cx="0" cy="12241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A40648-140D-4C99-8F51-7ACE776AE311}"/>
              </a:ext>
            </a:extLst>
          </p:cNvPr>
          <p:cNvCxnSpPr>
            <a:cxnSpLocks/>
          </p:cNvCxnSpPr>
          <p:nvPr/>
        </p:nvCxnSpPr>
        <p:spPr>
          <a:xfrm flipH="1">
            <a:off x="2627784" y="4227934"/>
            <a:ext cx="17281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CCE0017-EA01-4164-8EAD-A36B3EE8A68C}"/>
              </a:ext>
            </a:extLst>
          </p:cNvPr>
          <p:cNvSpPr txBox="1"/>
          <p:nvPr/>
        </p:nvSpPr>
        <p:spPr>
          <a:xfrm>
            <a:off x="3275856" y="4353965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6.0 m</a:t>
            </a:r>
            <a:endParaRPr lang="nl-NL" sz="10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7A5DAB-E507-4B9F-BBE7-4302CC7BBBB6}"/>
              </a:ext>
            </a:extLst>
          </p:cNvPr>
          <p:cNvSpPr txBox="1"/>
          <p:nvPr/>
        </p:nvSpPr>
        <p:spPr>
          <a:xfrm>
            <a:off x="4638865" y="3197029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6.0 m</a:t>
            </a:r>
            <a:endParaRPr lang="nl-NL" sz="105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1B22B5A-C31E-4361-BEFA-22FFF070B431}"/>
              </a:ext>
            </a:extLst>
          </p:cNvPr>
          <p:cNvCxnSpPr/>
          <p:nvPr/>
        </p:nvCxnSpPr>
        <p:spPr>
          <a:xfrm flipV="1">
            <a:off x="8244408" y="2499742"/>
            <a:ext cx="0" cy="11881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302F3C-F996-417E-9F1E-BD9D2362531E}"/>
              </a:ext>
            </a:extLst>
          </p:cNvPr>
          <p:cNvCxnSpPr>
            <a:cxnSpLocks/>
          </p:cNvCxnSpPr>
          <p:nvPr/>
        </p:nvCxnSpPr>
        <p:spPr>
          <a:xfrm flipV="1">
            <a:off x="8244408" y="987574"/>
            <a:ext cx="0" cy="1496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1B35D7D-DFA8-4288-9BFB-3D982B3D399D}"/>
              </a:ext>
            </a:extLst>
          </p:cNvPr>
          <p:cNvSpPr txBox="1"/>
          <p:nvPr/>
        </p:nvSpPr>
        <p:spPr>
          <a:xfrm>
            <a:off x="8239265" y="1609247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3.5 m</a:t>
            </a:r>
            <a:endParaRPr lang="nl-NL" sz="105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7169ED-CE02-40A0-9EA0-326204932284}"/>
              </a:ext>
            </a:extLst>
          </p:cNvPr>
          <p:cNvSpPr txBox="1"/>
          <p:nvPr/>
        </p:nvSpPr>
        <p:spPr>
          <a:xfrm>
            <a:off x="8239265" y="2963003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3.0 m</a:t>
            </a:r>
            <a:endParaRPr lang="nl-NL" sz="105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EBE8EC2-CB1A-4B8F-8E9D-5F6DCF8002E4}"/>
              </a:ext>
            </a:extLst>
          </p:cNvPr>
          <p:cNvCxnSpPr>
            <a:cxnSpLocks/>
          </p:cNvCxnSpPr>
          <p:nvPr/>
        </p:nvCxnSpPr>
        <p:spPr>
          <a:xfrm flipV="1">
            <a:off x="5796136" y="2139702"/>
            <a:ext cx="0" cy="3600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5124F7A-9D20-4F3C-87FD-62715B253DAE}"/>
              </a:ext>
            </a:extLst>
          </p:cNvPr>
          <p:cNvSpPr txBox="1"/>
          <p:nvPr/>
        </p:nvSpPr>
        <p:spPr>
          <a:xfrm>
            <a:off x="5328084" y="2188917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1.0 m</a:t>
            </a:r>
            <a:endParaRPr lang="nl-NL" sz="105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0D40575-55BB-472C-9FA0-10AEE543F88B}"/>
              </a:ext>
            </a:extLst>
          </p:cNvPr>
          <p:cNvCxnSpPr>
            <a:cxnSpLocks/>
          </p:cNvCxnSpPr>
          <p:nvPr/>
        </p:nvCxnSpPr>
        <p:spPr>
          <a:xfrm flipV="1">
            <a:off x="5796137" y="3638659"/>
            <a:ext cx="0" cy="3600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54A013A-ECC9-4DA0-9A8F-F7F780831DD4}"/>
              </a:ext>
            </a:extLst>
          </p:cNvPr>
          <p:cNvSpPr txBox="1"/>
          <p:nvPr/>
        </p:nvSpPr>
        <p:spPr>
          <a:xfrm>
            <a:off x="5328085" y="3687874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0.8 m</a:t>
            </a:r>
            <a:endParaRPr lang="nl-NL" sz="1050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D85F2F-FB72-4D36-8E2C-AD1726D15440}"/>
              </a:ext>
            </a:extLst>
          </p:cNvPr>
          <p:cNvCxnSpPr>
            <a:cxnSpLocks/>
          </p:cNvCxnSpPr>
          <p:nvPr/>
        </p:nvCxnSpPr>
        <p:spPr>
          <a:xfrm>
            <a:off x="4629694" y="1553520"/>
            <a:ext cx="0" cy="11262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A53B3B4-1847-4D18-8C76-F9D3371DBB25}"/>
              </a:ext>
            </a:extLst>
          </p:cNvPr>
          <p:cNvSpPr txBox="1"/>
          <p:nvPr/>
        </p:nvSpPr>
        <p:spPr>
          <a:xfrm>
            <a:off x="4679343" y="2028789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6.0 m</a:t>
            </a:r>
            <a:endParaRPr lang="nl-NL" sz="1050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7647BCD-23F3-4ED6-82B2-47F32A1D977C}"/>
              </a:ext>
            </a:extLst>
          </p:cNvPr>
          <p:cNvGrpSpPr/>
          <p:nvPr/>
        </p:nvGrpSpPr>
        <p:grpSpPr>
          <a:xfrm>
            <a:off x="474095" y="2499742"/>
            <a:ext cx="1361190" cy="1714110"/>
            <a:chOff x="474095" y="2499742"/>
            <a:chExt cx="1361190" cy="171411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D283FD9-728D-459B-B2AF-CA0D5C25E57C}"/>
                </a:ext>
              </a:extLst>
            </p:cNvPr>
            <p:cNvGrpSpPr/>
            <p:nvPr/>
          </p:nvGrpSpPr>
          <p:grpSpPr>
            <a:xfrm>
              <a:off x="474095" y="2499742"/>
              <a:ext cx="1361190" cy="1714110"/>
              <a:chOff x="474095" y="2499742"/>
              <a:chExt cx="1361190" cy="1714110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0A37890A-334A-4BF3-98A2-0DD630770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4095" y="2571750"/>
                <a:ext cx="1325597" cy="1642102"/>
              </a:xfrm>
              <a:prstGeom prst="rect">
                <a:avLst/>
              </a:prstGeom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5A6D712-5B87-42E2-9880-67F9C98A5D08}"/>
                  </a:ext>
                </a:extLst>
              </p:cNvPr>
              <p:cNvSpPr/>
              <p:nvPr/>
            </p:nvSpPr>
            <p:spPr>
              <a:xfrm>
                <a:off x="509688" y="2499742"/>
                <a:ext cx="1325597" cy="548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5FACD79-2C62-423A-BB24-DEC32821F1F4}"/>
                  </a:ext>
                </a:extLst>
              </p:cNvPr>
              <p:cNvSpPr/>
              <p:nvPr/>
            </p:nvSpPr>
            <p:spPr>
              <a:xfrm>
                <a:off x="674882" y="2643758"/>
                <a:ext cx="381520" cy="4126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1E119E5-DDB4-427A-BAE9-FD08E46057D8}"/>
                </a:ext>
              </a:extLst>
            </p:cNvPr>
            <p:cNvSpPr/>
            <p:nvPr/>
          </p:nvSpPr>
          <p:spPr>
            <a:xfrm>
              <a:off x="1059734" y="2963004"/>
              <a:ext cx="343895" cy="313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C1A627-864C-4768-8BCF-66208C6C73BA}"/>
              </a:ext>
            </a:extLst>
          </p:cNvPr>
          <p:cNvSpPr txBox="1"/>
          <p:nvPr/>
        </p:nvSpPr>
        <p:spPr>
          <a:xfrm>
            <a:off x="395535" y="2028789"/>
            <a:ext cx="212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Walls: MW-KLEI&lt;1945</a:t>
            </a:r>
          </a:p>
          <a:p>
            <a:r>
              <a:rPr lang="en-US" sz="800" dirty="0"/>
              <a:t>Floors:  LIN-HBV-PLANKEN-0.018-0.05-0.2-0.6</a:t>
            </a:r>
          </a:p>
          <a:p>
            <a:r>
              <a:rPr lang="en-US" sz="800" dirty="0"/>
              <a:t>Roofs: LIN-HBV-PLATEN-0.018-0.05-0.2-0.6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D8888-2944-7B0E-EB36-EE2C22E2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013D4-A418-9FCC-CBAB-39C609A8E475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186862974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7A6FCD4C-E98A-4346-8970-01D056BC9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3964" y="1227906"/>
            <a:ext cx="3196072" cy="2687687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C23F6-F649-EA1A-8D99-2F2A2A00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3B93FB-8AB1-4C31-14B8-178B594E1440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3918337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F5F120-1385-7BFB-6CE0-2AD6D97F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499742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nl-NL" dirty="0"/>
              <a:t>Loads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ADFF3-DFED-AD6C-2E0D-3E68F3E13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A66E2-CFA6-F6A3-D1A5-900C92D3CB92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191332688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Dead 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3"/>
            <a:ext cx="4104000" cy="1032266"/>
          </a:xfrm>
        </p:spPr>
        <p:txBody>
          <a:bodyPr/>
          <a:lstStyle/>
          <a:p>
            <a:r>
              <a:rPr lang="en-US" dirty="0"/>
              <a:t>Create self weight </a:t>
            </a:r>
            <a:r>
              <a:rPr lang="en-US" dirty="0" err="1"/>
              <a:t>loadcase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Create resting loads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F1D9E03-7D76-4C37-81BD-6167781D5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64" y="1817685"/>
            <a:ext cx="5256584" cy="55399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Loads on sloped roofs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for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roof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[roof_1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roof_2]: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project.viia_create_surface_mass_floor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floor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=roof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resting_load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=[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SlopeRoofLoad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CD50D20F-65AF-42B1-8D0D-6F105D1BC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82" y="1179824"/>
            <a:ext cx="5256584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project.viia_create_loads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'Self weight'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FAA008-38B9-47B2-901C-7561CABADCA2}"/>
              </a:ext>
            </a:extLst>
          </p:cNvPr>
          <p:cNvSpPr txBox="1"/>
          <p:nvPr/>
        </p:nvSpPr>
        <p:spPr>
          <a:xfrm>
            <a:off x="6084168" y="1684805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Resting loads in </a:t>
            </a:r>
            <a:r>
              <a:rPr lang="en-US" sz="1200" dirty="0" err="1"/>
              <a:t>viiaPackage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WindowLoad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FinishLoad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CeilingLoad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WallLoad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WallLoadLight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WallLoadMedium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WallL</a:t>
            </a:r>
            <a:r>
              <a:rPr lang="en-US" sz="1200" dirty="0" err="1">
                <a:solidFill>
                  <a:srgbClr val="00577E"/>
                </a:solidFill>
              </a:rPr>
              <a:t>oadHeav</a:t>
            </a:r>
            <a:r>
              <a:rPr lang="en-US" sz="1200" dirty="0" err="1"/>
              <a:t>y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InstalLoad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FlatRoofLoad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FlatRoofGravelLoad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SlopeRoofLoad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SlopeRoofLoadConcrete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SlopeRoofLoadClay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SunPanelLoad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9E1FD-B49F-3761-9B16-9E6D0B39A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003798"/>
            <a:ext cx="4464496" cy="17179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BC572E-99D3-5ADB-FFFC-A69C3D7C5A38}"/>
              </a:ext>
            </a:extLst>
          </p:cNvPr>
          <p:cNvSpPr txBox="1"/>
          <p:nvPr/>
        </p:nvSpPr>
        <p:spPr>
          <a:xfrm>
            <a:off x="413792" y="262158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0" i="0" dirty="0">
                <a:effectLst/>
                <a:latin typeface="Arial" panose="020B0604020202020204" pitchFamily="34" charset="0"/>
              </a:rPr>
              <a:t>Section 4.1.3 of the UPR</a:t>
            </a:r>
            <a:br>
              <a:rPr lang="nl-NL" sz="1600" dirty="0"/>
            </a:br>
            <a:endParaRPr lang="nl-NL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677A2-8BC4-F639-821B-2DC529B0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85566-BD70-4ED1-26A4-1CE26DB374E8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117892231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Dead 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3761592" cy="378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Create resting loads in openings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Applies opening load of 0.5 </a:t>
            </a:r>
            <a:r>
              <a:rPr lang="en-US" dirty="0" err="1"/>
              <a:t>kN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 on openings in walls and roofs</a:t>
            </a:r>
          </a:p>
          <a:p>
            <a:r>
              <a:rPr lang="en-US" dirty="0"/>
              <a:t>Half the load will be applied on bottom and half on top of the opening</a:t>
            </a:r>
          </a:p>
          <a:p>
            <a:r>
              <a:rPr lang="en-US" dirty="0"/>
              <a:t>Applied as </a:t>
            </a:r>
            <a:r>
              <a:rPr lang="en-US" b="1" u="sng" dirty="0">
                <a:solidFill>
                  <a:srgbClr val="FF0000"/>
                </a:solidFill>
              </a:rPr>
              <a:t>mass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Class III Beam 3D, 0.1m x 0.1m</a:t>
            </a:r>
          </a:p>
          <a:p>
            <a:pPr lvl="1"/>
            <a:r>
              <a:rPr lang="en-US" dirty="0"/>
              <a:t>2.2m x 0.5 x 500 N/m</a:t>
            </a:r>
            <a:r>
              <a:rPr lang="en-US" baseline="30000" dirty="0"/>
              <a:t>2</a:t>
            </a:r>
            <a:r>
              <a:rPr lang="en-US" dirty="0"/>
              <a:t> / 9.1 m/s</a:t>
            </a:r>
            <a:r>
              <a:rPr lang="en-US" baseline="30000" dirty="0"/>
              <a:t>2</a:t>
            </a:r>
            <a:r>
              <a:rPr lang="en-US" dirty="0"/>
              <a:t> = 56.1 kg/m</a:t>
            </a:r>
          </a:p>
          <a:p>
            <a:pPr lvl="1"/>
            <a:r>
              <a:rPr lang="en-US" dirty="0"/>
              <a:t>56.1 kg/m / 0.01m</a:t>
            </a:r>
            <a:r>
              <a:rPr lang="en-US" baseline="30000" dirty="0"/>
              <a:t>2</a:t>
            </a:r>
            <a:r>
              <a:rPr lang="en-US" dirty="0"/>
              <a:t> = 5610 kg/m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A0E3EC17-5E2B-4DF4-A24E-C684780FA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275606"/>
            <a:ext cx="2736305" cy="27699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JetBrains Mono"/>
              </a:rPr>
              <a:t>project.viia_create_mass_all_openings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etBrains Mono"/>
              </a:rPr>
              <a:t>()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E77BB9-37FF-48ED-A4F0-32BF01F32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92" y="1723296"/>
            <a:ext cx="4402286" cy="264925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BE7857-61C0-44D4-A1E7-7104F513B170}"/>
              </a:ext>
            </a:extLst>
          </p:cNvPr>
          <p:cNvCxnSpPr/>
          <p:nvPr/>
        </p:nvCxnSpPr>
        <p:spPr>
          <a:xfrm>
            <a:off x="4644008" y="2283718"/>
            <a:ext cx="0" cy="1728192"/>
          </a:xfrm>
          <a:prstGeom prst="straightConnector1">
            <a:avLst/>
          </a:prstGeom>
          <a:ln>
            <a:solidFill>
              <a:srgbClr val="00577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2F7A765-F615-4555-8B70-F5B84CD3393B}"/>
              </a:ext>
            </a:extLst>
          </p:cNvPr>
          <p:cNvSpPr txBox="1"/>
          <p:nvPr/>
        </p:nvSpPr>
        <p:spPr>
          <a:xfrm>
            <a:off x="4588695" y="29631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2.2m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EBD17-7111-1453-C4F8-5BD74915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327C8-7D43-5947-D249-3E397CBFA6CA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85838853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D1A1C1-1320-96C6-9644-495F0A31D547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Imposed 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5832192" cy="1716446"/>
          </a:xfrm>
        </p:spPr>
        <p:txBody>
          <a:bodyPr>
            <a:normAutofit/>
          </a:bodyPr>
          <a:lstStyle/>
          <a:p>
            <a:r>
              <a:rPr lang="en-US" sz="1400" dirty="0"/>
              <a:t>Create imposed loads on floors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Imposed loads are created as </a:t>
            </a:r>
            <a:r>
              <a:rPr lang="en-US" sz="1400" b="1" u="sng" dirty="0">
                <a:solidFill>
                  <a:srgbClr val="FF0000"/>
                </a:solidFill>
              </a:rPr>
              <a:t>load</a:t>
            </a:r>
            <a:r>
              <a:rPr lang="en-US" sz="1400" dirty="0"/>
              <a:t> (reduction factors not applied yet)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08E2850-19D4-4684-8810-1B4D5CB1D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160" y="873960"/>
            <a:ext cx="3761592" cy="40011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_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create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_loads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load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'Imposed load'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category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AFloor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connecting_shapes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project.collections.floors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49A7DA5B-DCEA-0D98-3EC3-332EF56D4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2" y="1882554"/>
            <a:ext cx="3167896" cy="3154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spcAft>
                <a:spcPts val="600"/>
              </a:spcAft>
              <a:buClr>
                <a:schemeClr val="accent1"/>
              </a:buClr>
              <a:buSzPct val="80000"/>
              <a:tabLst/>
            </a:pPr>
            <a:r>
              <a:rPr lang="nl-NL" altLang="nl-NL" sz="1200" dirty="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Imposed loads in the VIIA Package</a:t>
            </a:r>
          </a:p>
          <a:p>
            <a:pPr marL="285750" marR="0" lvl="0" indent="-285750" fontAlgn="base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/>
            </a:pPr>
            <a:r>
              <a:rPr lang="nl-NL" altLang="nl-NL" sz="1200" dirty="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'AFloor’</a:t>
            </a:r>
          </a:p>
          <a:p>
            <a:pPr marL="285750" marR="0" lvl="0" indent="-285750" fontAlgn="base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/>
            </a:pPr>
            <a:r>
              <a:rPr lang="nl-NL" altLang="nl-NL" sz="1200" dirty="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'AStairs’ </a:t>
            </a:r>
          </a:p>
          <a:p>
            <a:pPr marL="285750" marR="0" lvl="0" indent="-285750" fontAlgn="base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/>
            </a:pPr>
            <a:r>
              <a:rPr lang="nl-NL" altLang="nl-NL" sz="1200" dirty="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‘ABalc’</a:t>
            </a:r>
          </a:p>
          <a:p>
            <a:pPr marL="285750" marR="0" lvl="0" indent="-285750" fontAlgn="base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/>
            </a:pPr>
            <a:r>
              <a:rPr lang="nl-NL" altLang="nl-NL" sz="1200" dirty="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'BOffice’</a:t>
            </a:r>
          </a:p>
          <a:p>
            <a:pPr marL="285750" marR="0" lvl="0" indent="-285750" fontAlgn="base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/>
            </a:pPr>
            <a:r>
              <a:rPr lang="nl-NL" altLang="nl-NL" sz="1200" dirty="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'CSchool’</a:t>
            </a:r>
          </a:p>
          <a:p>
            <a:pPr marL="285750" marR="0" lvl="0" indent="-285750" fontAlgn="base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/>
            </a:pPr>
            <a:r>
              <a:rPr lang="nl-NL" altLang="nl-NL" sz="1200" dirty="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'C1_2’</a:t>
            </a:r>
          </a:p>
          <a:p>
            <a:pPr marL="285750" marR="0" lvl="0" indent="-285750" fontAlgn="base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/>
            </a:pPr>
            <a:r>
              <a:rPr lang="nl-NL" altLang="nl-NL" sz="1200" dirty="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'C3_5’</a:t>
            </a:r>
          </a:p>
          <a:p>
            <a:pPr marL="285750" marR="0" lvl="0" indent="-285750" fontAlgn="base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/>
            </a:pPr>
            <a:r>
              <a:rPr lang="nl-NL" altLang="nl-NL" sz="1200" dirty="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'DShop’</a:t>
            </a:r>
          </a:p>
          <a:p>
            <a:pPr marL="285750" marR="0" lvl="0" indent="-285750" fontAlgn="base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/>
            </a:pPr>
            <a:r>
              <a:rPr lang="nl-NL" altLang="nl-NL" sz="1200" dirty="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'E’</a:t>
            </a:r>
          </a:p>
          <a:p>
            <a:pPr marL="285750" marR="0" lvl="0" indent="-285750" fontAlgn="base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/>
            </a:pPr>
            <a:r>
              <a:rPr lang="nl-NL" altLang="nl-NL" sz="1200" dirty="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‘F‘</a:t>
            </a:r>
          </a:p>
          <a:p>
            <a:pPr marL="285750" marR="0" lvl="0" indent="-285750" fontAlgn="base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/>
            </a:pPr>
            <a:r>
              <a:rPr lang="nl-NL" altLang="nl-NL" sz="1200" dirty="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’HRoof'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A53BB6-8D42-4B78-BEE0-041E1C5CD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11089"/>
            <a:ext cx="4118590" cy="308772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0C62C-6B22-FA5A-D73B-E128BE03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32898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F5F120-1385-7BFB-6CE0-2AD6D97F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499742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nl-NL" dirty="0"/>
              <a:t>Set Up the VIIA Package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4E2A19-5D9A-A15E-3259-248589B86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8ACFF-C1B2-DC9A-9427-F6B452B5CA3F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103264105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F5F120-1385-7BFB-6CE0-2AD6D97F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499742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nl-NL" dirty="0"/>
              <a:t>Output files from modelscript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48AB11-87D4-E356-4185-7EA7A316A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201CE-4BCB-3B62-8C40-9D076B81FC1E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1412030510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End of modelscript</a:t>
            </a:r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2BA5C40-DE6E-D214-7CA8-327F3C8DD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64" y="966756"/>
            <a:ext cx="3794896" cy="3785652"/>
          </a:xfrm>
          <a:prstGeom prst="rect">
            <a:avLst/>
          </a:prstGeom>
          <a:solidFill>
            <a:srgbClr val="1313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Connect all shapes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project.viia_connect_all_shapes()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Set data properties to all shapes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project.viia_create_all_datas()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View model in matplot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project.viia_create_plots()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Create json-file from model (stored in model sub-folder)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project.viia_write_dump()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Create pictures for building structural setup appendix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project.viia_create_model_plots()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Create the building structural setup appendix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project.viia_create_model_plots_appendix()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  <a:t># Create the PSSE NSCE plot</a:t>
            </a:r>
            <a:b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JetBrains Mono"/>
              </a:rPr>
            </a:b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project.viia_plot_psse_nsce()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DE0084-3073-C8D0-EE44-D5332F87E356}"/>
              </a:ext>
            </a:extLst>
          </p:cNvPr>
          <p:cNvSpPr txBox="1"/>
          <p:nvPr/>
        </p:nvSpPr>
        <p:spPr>
          <a:xfrm>
            <a:off x="4452724" y="117696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/>
              <a:t>Merges nodes in lines in the object to connect all shapes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7CFE1A-656D-990E-CC41-F2632FF691BF}"/>
              </a:ext>
            </a:extLst>
          </p:cNvPr>
          <p:cNvSpPr txBox="1"/>
          <p:nvPr/>
        </p:nvSpPr>
        <p:spPr>
          <a:xfrm>
            <a:off x="4455016" y="17532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/>
              <a:t>Assigns the data properties to the shapes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6A4A74-54E4-1F5B-9AE0-AE7C5E1EEA1E}"/>
              </a:ext>
            </a:extLst>
          </p:cNvPr>
          <p:cNvSpPr txBox="1"/>
          <p:nvPr/>
        </p:nvSpPr>
        <p:spPr>
          <a:xfrm>
            <a:off x="4443596" y="218238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/>
              <a:t>Creates a 3D interactive view of the model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729BF1-DEA1-D9D4-25D7-7D3AEF9A33F0}"/>
              </a:ext>
            </a:extLst>
          </p:cNvPr>
          <p:cNvSpPr txBox="1"/>
          <p:nvPr/>
        </p:nvSpPr>
        <p:spPr>
          <a:xfrm>
            <a:off x="4438620" y="274218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/>
              <a:t>Creates the model json* </a:t>
            </a:r>
            <a:r>
              <a:rPr lang="nl-NL" sz="1400" dirty="0">
                <a:sym typeface="Wingdings" panose="05000000000000000000" pitchFamily="2" charset="2"/>
              </a:rPr>
              <a:t> this file contains all the model information and is read later by the mainscript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27DD42-F77D-2A55-C4C7-86DBB6197C43}"/>
              </a:ext>
            </a:extLst>
          </p:cNvPr>
          <p:cNvSpPr txBox="1"/>
          <p:nvPr/>
        </p:nvSpPr>
        <p:spPr>
          <a:xfrm>
            <a:off x="4473312" y="329516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ym typeface="Wingdings" panose="05000000000000000000" pitchFamily="2" charset="2"/>
              </a:rPr>
              <a:t>Creates pictures of the structure and applied loads and materials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BD8041-1EC6-02CF-ADC1-ED0AF79ABF0C}"/>
              </a:ext>
            </a:extLst>
          </p:cNvPr>
          <p:cNvSpPr txBox="1"/>
          <p:nvPr/>
        </p:nvSpPr>
        <p:spPr>
          <a:xfrm>
            <a:off x="4427984" y="392123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ym typeface="Wingdings" panose="05000000000000000000" pitchFamily="2" charset="2"/>
              </a:rPr>
              <a:t>Creates the </a:t>
            </a:r>
            <a:r>
              <a:rPr lang="nl-NL" sz="1400">
                <a:sym typeface="Wingdings" panose="05000000000000000000" pitchFamily="2" charset="2"/>
              </a:rPr>
              <a:t>C3</a:t>
            </a:r>
            <a:r>
              <a:rPr lang="nl-NL" sz="1400" dirty="0">
                <a:sym typeface="Wingdings" panose="05000000000000000000" pitchFamily="2" charset="2"/>
              </a:rPr>
              <a:t> appendix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BCFF19-72C5-70A5-3618-EFAACCD4566D}"/>
              </a:ext>
            </a:extLst>
          </p:cNvPr>
          <p:cNvSpPr txBox="1"/>
          <p:nvPr/>
        </p:nvSpPr>
        <p:spPr>
          <a:xfrm>
            <a:off x="4427984" y="444463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400" dirty="0">
                <a:sym typeface="Wingdings" panose="05000000000000000000" pitchFamily="2" charset="2"/>
              </a:rPr>
              <a:t>Creates pictures with NSCEs and PSSEs</a:t>
            </a:r>
            <a:endParaRPr lang="nl-NL" sz="1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669DB5-2AB3-0C6F-F5A4-FA262F3E392A}"/>
              </a:ext>
            </a:extLst>
          </p:cNvPr>
          <p:cNvCxnSpPr>
            <a:cxnSpLocks/>
          </p:cNvCxnSpPr>
          <p:nvPr/>
        </p:nvCxnSpPr>
        <p:spPr>
          <a:xfrm flipV="1">
            <a:off x="2902692" y="1330848"/>
            <a:ext cx="157062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CCF864-88B5-8F94-084F-C9148EF7ECC9}"/>
              </a:ext>
            </a:extLst>
          </p:cNvPr>
          <p:cNvCxnSpPr>
            <a:cxnSpLocks/>
          </p:cNvCxnSpPr>
          <p:nvPr/>
        </p:nvCxnSpPr>
        <p:spPr>
          <a:xfrm flipV="1">
            <a:off x="2857364" y="1923678"/>
            <a:ext cx="157062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8E61057-D9D3-62D3-6784-E16D9A4FB026}"/>
              </a:ext>
            </a:extLst>
          </p:cNvPr>
          <p:cNvCxnSpPr>
            <a:cxnSpLocks/>
          </p:cNvCxnSpPr>
          <p:nvPr/>
        </p:nvCxnSpPr>
        <p:spPr>
          <a:xfrm flipV="1">
            <a:off x="2857364" y="2355726"/>
            <a:ext cx="157062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09A64C6-30DB-8869-9290-3B8730253967}"/>
              </a:ext>
            </a:extLst>
          </p:cNvPr>
          <p:cNvCxnSpPr>
            <a:cxnSpLocks/>
          </p:cNvCxnSpPr>
          <p:nvPr/>
        </p:nvCxnSpPr>
        <p:spPr>
          <a:xfrm flipV="1">
            <a:off x="2857364" y="3507854"/>
            <a:ext cx="157062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58C796D-066A-FD01-AD18-6BE9BFDDD1BF}"/>
              </a:ext>
            </a:extLst>
          </p:cNvPr>
          <p:cNvCxnSpPr>
            <a:cxnSpLocks/>
          </p:cNvCxnSpPr>
          <p:nvPr/>
        </p:nvCxnSpPr>
        <p:spPr>
          <a:xfrm flipV="1">
            <a:off x="2857364" y="3003798"/>
            <a:ext cx="157062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0A2EB2B-6C45-784E-83A1-23B2483D835A}"/>
              </a:ext>
            </a:extLst>
          </p:cNvPr>
          <p:cNvCxnSpPr>
            <a:cxnSpLocks/>
          </p:cNvCxnSpPr>
          <p:nvPr/>
        </p:nvCxnSpPr>
        <p:spPr>
          <a:xfrm flipV="1">
            <a:off x="2857364" y="4598519"/>
            <a:ext cx="157062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4E35A3-A32A-3913-62F0-EBF7D6E2CC9D}"/>
              </a:ext>
            </a:extLst>
          </p:cNvPr>
          <p:cNvCxnSpPr>
            <a:cxnSpLocks/>
          </p:cNvCxnSpPr>
          <p:nvPr/>
        </p:nvCxnSpPr>
        <p:spPr>
          <a:xfrm flipV="1">
            <a:off x="3347864" y="4070160"/>
            <a:ext cx="108012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CF8151-612F-6756-E612-C1CC354B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B7C2B-240F-1ACD-C746-F47CC3065E07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196911102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7C6584-DD1C-0915-3F63-8E549C9FD591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End of modelscript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5DFAA5-9976-4EC3-B8E4-DBE7A6857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27" r="43494" b="17042"/>
          <a:stretch/>
        </p:blipFill>
        <p:spPr>
          <a:xfrm>
            <a:off x="5148064" y="1635935"/>
            <a:ext cx="3610892" cy="3105511"/>
          </a:xfrm>
          <a:prstGeom prst="rect">
            <a:avLst/>
          </a:prstGeom>
          <a:ln>
            <a:solidFill>
              <a:srgbClr val="00577E"/>
            </a:solidFill>
          </a:ln>
        </p:spPr>
      </p:pic>
      <p:pic>
        <p:nvPicPr>
          <p:cNvPr id="8" name="Picture 7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5B721117-1DA7-2222-B624-204DA48B1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4" y="3091801"/>
            <a:ext cx="4568672" cy="2051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00B6BF-FC40-1DC2-1829-A1C39D1C12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89" t="12345" r="6608" b="5665"/>
          <a:stretch/>
        </p:blipFill>
        <p:spPr>
          <a:xfrm>
            <a:off x="663500" y="1114104"/>
            <a:ext cx="2448271" cy="18832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60017-3958-7C82-055C-51A4122F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15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15D-116B-415C-8AA1-48A5BF8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3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9A44-B932-4747-9053-5106E6AE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3671952" cy="3780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Create loads for residential usage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json-model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Bonus: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Apply load for the solar panels </a:t>
            </a:r>
            <a:r>
              <a:rPr lang="en-US"/>
              <a:t>on part of the </a:t>
            </a:r>
            <a:r>
              <a:rPr lang="en-US" dirty="0"/>
              <a:t>roof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1360E2-45ED-4EBA-8B00-3B98615CC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828" y="331117"/>
            <a:ext cx="1861199" cy="861667"/>
          </a:xfrm>
          <a:prstGeom prst="rect">
            <a:avLst/>
          </a:prstGeom>
        </p:spPr>
      </p:pic>
      <p:sp>
        <p:nvSpPr>
          <p:cNvPr id="5" name="Rectangle: Rounded Corners 4">
            <a:hlinkClick r:id="rId3"/>
            <a:extLst>
              <a:ext uri="{FF2B5EF4-FFF2-40B4-BE49-F238E27FC236}">
                <a16:creationId xmlns:a16="http://schemas.microsoft.com/office/drawing/2014/main" id="{DCF22CCD-52D9-EC40-1308-E1AEFDB54F6E}"/>
              </a:ext>
            </a:extLst>
          </p:cNvPr>
          <p:cNvSpPr/>
          <p:nvPr/>
        </p:nvSpPr>
        <p:spPr>
          <a:xfrm>
            <a:off x="4788024" y="1048768"/>
            <a:ext cx="946660" cy="2880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UPR 9.0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1555A-9243-F45B-C1AD-692EC4F9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0EB7-0927-113B-D483-A2BB2132BA40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271212845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uter Humor | BLACK BOX PARADOX">
            <a:extLst>
              <a:ext uri="{FF2B5EF4-FFF2-40B4-BE49-F238E27FC236}">
                <a16:creationId xmlns:a16="http://schemas.microsoft.com/office/drawing/2014/main" id="{9492CC20-9572-4EC3-9155-88F614D49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96" y="1294357"/>
            <a:ext cx="3128193" cy="255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1A45B-A022-4E27-8FB2-9C26E19B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Installation summary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FBDC1-A947-4F2A-8DF1-F3529E0D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5472152" cy="37800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Workfolder</a:t>
            </a:r>
            <a:endParaRPr lang="en-US" dirty="0"/>
          </a:p>
          <a:p>
            <a:pPr lvl="1"/>
            <a:r>
              <a:rPr lang="en-US" dirty="0"/>
              <a:t>Create a </a:t>
            </a:r>
            <a:r>
              <a:rPr lang="en-US" dirty="0" err="1"/>
              <a:t>workfolder</a:t>
            </a:r>
            <a:r>
              <a:rPr lang="en-US" dirty="0"/>
              <a:t> where the </a:t>
            </a:r>
            <a:r>
              <a:rPr lang="en-US" dirty="0" err="1"/>
              <a:t>viiapackage</a:t>
            </a:r>
            <a:r>
              <a:rPr lang="en-US" dirty="0"/>
              <a:t> will be installed. Note: the model files and the FEM assessments will be prepared and stored in this folder!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Installation of the </a:t>
            </a:r>
            <a:r>
              <a:rPr lang="en-US" dirty="0" err="1"/>
              <a:t>viiapackage</a:t>
            </a:r>
            <a:endParaRPr lang="en-US" dirty="0"/>
          </a:p>
          <a:p>
            <a:pPr lvl="1"/>
            <a:r>
              <a:rPr lang="en-US" dirty="0"/>
              <a:t>Download the setup files (</a:t>
            </a:r>
            <a:r>
              <a:rPr lang="en-US" dirty="0">
                <a:hlinkClick r:id="rId3"/>
              </a:rPr>
              <a:t>protocol</a:t>
            </a:r>
            <a:r>
              <a:rPr lang="en-US" dirty="0"/>
              <a:t>) and save them in the </a:t>
            </a:r>
            <a:r>
              <a:rPr lang="en-US" dirty="0" err="1"/>
              <a:t>workfolder</a:t>
            </a:r>
            <a:endParaRPr lang="nl-NL" dirty="0"/>
          </a:p>
          <a:p>
            <a:pPr lvl="1"/>
            <a:r>
              <a:rPr lang="nl-NL" dirty="0"/>
              <a:t>Run the setup files as admin </a:t>
            </a:r>
            <a:r>
              <a:rPr lang="nl-NL" dirty="0">
                <a:sym typeface="Wingdings" panose="05000000000000000000" pitchFamily="2" charset="2"/>
              </a:rPr>
              <a:t> virtual env. with:</a:t>
            </a:r>
            <a:endParaRPr lang="nl-NL" dirty="0"/>
          </a:p>
          <a:p>
            <a:pPr lvl="2"/>
            <a:r>
              <a:rPr lang="nl-NL" dirty="0"/>
              <a:t>VIIA package</a:t>
            </a:r>
          </a:p>
          <a:p>
            <a:pPr lvl="2"/>
            <a:r>
              <a:rPr lang="nl-NL" dirty="0"/>
              <a:t>FEM-client for DataFusr</a:t>
            </a:r>
          </a:p>
          <a:p>
            <a:pPr lvl="2"/>
            <a:r>
              <a:rPr lang="nl-NL" dirty="0"/>
              <a:t>All other requirements and packages</a:t>
            </a:r>
          </a:p>
          <a:p>
            <a:pPr marL="358650" indent="-342900">
              <a:buFont typeface="+mj-lt"/>
              <a:buAutoNum type="arabicPeriod"/>
            </a:pPr>
            <a:r>
              <a:rPr lang="nl-NL" dirty="0"/>
              <a:t>Packages are also installed in DIANA</a:t>
            </a:r>
          </a:p>
          <a:p>
            <a:pPr marL="358650" indent="-342900">
              <a:buFont typeface="+mj-lt"/>
              <a:buAutoNum type="arabicPeriod"/>
            </a:pPr>
            <a:r>
              <a:rPr lang="nl-NL" dirty="0"/>
              <a:t>Complete instructions can be found in the </a:t>
            </a:r>
            <a:r>
              <a:rPr lang="nl-NL" dirty="0">
                <a:hlinkClick r:id="rId3"/>
              </a:rPr>
              <a:t>protocol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36DDB-5D4B-4C95-30B8-60601CA7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60304-5B19-B689-B263-B65D6490EF35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149490321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A45B-A022-4E27-8FB2-9C26E19B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nl-NL" dirty="0"/>
              <a:t>Scripts within the workfolder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FBDC1-A947-4F2A-8DF1-F3529E0D8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2951872" cy="3789089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Modelscript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Mainscript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Resultscript</a:t>
            </a:r>
          </a:p>
          <a:p>
            <a:endParaRPr lang="nl-NL" dirty="0"/>
          </a:p>
          <a:p>
            <a:r>
              <a:rPr lang="nl-NL" dirty="0"/>
              <a:t>User_config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FB13E2-6B02-21E7-59A6-E284372B48E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106164" y="2176463"/>
            <a:ext cx="6084224" cy="9602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dirty="0">
                <a:latin typeface="+mn-lt"/>
              </a:rPr>
              <a:t>To create the support conditions, base motions, load combinations and connections.</a:t>
            </a:r>
          </a:p>
          <a:p>
            <a:pPr marL="0" indent="0">
              <a:buNone/>
            </a:pPr>
            <a:r>
              <a:rPr lang="nl-NL" sz="1800" dirty="0">
                <a:latin typeface="+mn-lt"/>
              </a:rPr>
              <a:t>To create the analyses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6FD28118-2A8D-46EB-2162-4AEFE1E92CF5}"/>
              </a:ext>
            </a:extLst>
          </p:cNvPr>
          <p:cNvSpPr/>
          <p:nvPr/>
        </p:nvSpPr>
        <p:spPr>
          <a:xfrm rot="10800000">
            <a:off x="1890140" y="1454461"/>
            <a:ext cx="216024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1B40C-1E80-11EB-7ED0-9E4C578E2D44}"/>
              </a:ext>
            </a:extLst>
          </p:cNvPr>
          <p:cNvSpPr txBox="1"/>
          <p:nvPr/>
        </p:nvSpPr>
        <p:spPr>
          <a:xfrm>
            <a:off x="2151014" y="1474703"/>
            <a:ext cx="63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dirty="0"/>
              <a:t>To create and assign geometries, materials and non-seismic loads.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6492465-A268-9B0D-BC6B-AFAB55B396BC}"/>
              </a:ext>
            </a:extLst>
          </p:cNvPr>
          <p:cNvSpPr/>
          <p:nvPr/>
        </p:nvSpPr>
        <p:spPr>
          <a:xfrm rot="10800000">
            <a:off x="1751468" y="2214603"/>
            <a:ext cx="255402" cy="8240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F193E81-0785-E516-ECEE-EEE0AAD7B78E}"/>
              </a:ext>
            </a:extLst>
          </p:cNvPr>
          <p:cNvSpPr txBox="1">
            <a:spLocks/>
          </p:cNvSpPr>
          <p:nvPr/>
        </p:nvSpPr>
        <p:spPr>
          <a:xfrm>
            <a:off x="2151014" y="3443736"/>
            <a:ext cx="6084224" cy="432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sz="1800" dirty="0">
                <a:latin typeface="+mn-lt"/>
              </a:rPr>
              <a:t>Creates result pictures, graphs, geo output, etc. 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95D52C0-C041-0446-E319-8AF7D596D226}"/>
              </a:ext>
            </a:extLst>
          </p:cNvPr>
          <p:cNvSpPr/>
          <p:nvPr/>
        </p:nvSpPr>
        <p:spPr>
          <a:xfrm rot="10800000">
            <a:off x="1835924" y="3374097"/>
            <a:ext cx="216024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8C02A6F3-4FA1-33FD-9EF3-B0F611056A8A}"/>
              </a:ext>
            </a:extLst>
          </p:cNvPr>
          <p:cNvSpPr txBox="1">
            <a:spLocks/>
          </p:cNvSpPr>
          <p:nvPr/>
        </p:nvSpPr>
        <p:spPr>
          <a:xfrm>
            <a:off x="2051720" y="4075992"/>
            <a:ext cx="6084224" cy="432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sz="1800" dirty="0">
                <a:latin typeface="+mn-lt"/>
              </a:rPr>
              <a:t>File with myviia credentials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97D408A-9665-3F56-AA9C-52FED9BD2237}"/>
              </a:ext>
            </a:extLst>
          </p:cNvPr>
          <p:cNvSpPr/>
          <p:nvPr/>
        </p:nvSpPr>
        <p:spPr>
          <a:xfrm rot="10800000">
            <a:off x="1826978" y="4011910"/>
            <a:ext cx="216024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47C2F-6DE9-9F3A-10E0-2A0E1A63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398F8D-F5E9-0A9F-F74C-940A5947B446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412204527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A45B-A022-4E27-8FB2-9C26E19B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Scripts within the workfolder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FBDC1-A947-4F2A-8DF1-F3529E0D8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2951872" cy="3789089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Modelscript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Mainscript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Resultscript</a:t>
            </a:r>
          </a:p>
          <a:p>
            <a:endParaRPr lang="nl-NL" dirty="0"/>
          </a:p>
          <a:p>
            <a:r>
              <a:rPr lang="nl-NL" dirty="0"/>
              <a:t>User_config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FB13E2-6B02-21E7-59A6-E284372B48E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106164" y="2176463"/>
            <a:ext cx="6084224" cy="9602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dirty="0">
                <a:latin typeface="+mn-lt"/>
              </a:rPr>
              <a:t>To create the support conditions, base motions, load combinations and connections.</a:t>
            </a:r>
          </a:p>
          <a:p>
            <a:pPr marL="0" indent="0">
              <a:buNone/>
            </a:pPr>
            <a:r>
              <a:rPr lang="nl-NL" sz="1800" dirty="0">
                <a:latin typeface="+mn-lt"/>
              </a:rPr>
              <a:t>To create the analyses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6FD28118-2A8D-46EB-2162-4AEFE1E92CF5}"/>
              </a:ext>
            </a:extLst>
          </p:cNvPr>
          <p:cNvSpPr/>
          <p:nvPr/>
        </p:nvSpPr>
        <p:spPr>
          <a:xfrm rot="10800000">
            <a:off x="1890140" y="1454461"/>
            <a:ext cx="216024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1B40C-1E80-11EB-7ED0-9E4C578E2D44}"/>
              </a:ext>
            </a:extLst>
          </p:cNvPr>
          <p:cNvSpPr txBox="1"/>
          <p:nvPr/>
        </p:nvSpPr>
        <p:spPr>
          <a:xfrm>
            <a:off x="2151014" y="1474703"/>
            <a:ext cx="63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dirty="0"/>
              <a:t>To create and assign geometries, materials and non-seismic loads.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6492465-A268-9B0D-BC6B-AFAB55B396BC}"/>
              </a:ext>
            </a:extLst>
          </p:cNvPr>
          <p:cNvSpPr/>
          <p:nvPr/>
        </p:nvSpPr>
        <p:spPr>
          <a:xfrm rot="10800000">
            <a:off x="1751468" y="2214603"/>
            <a:ext cx="255402" cy="8240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F193E81-0785-E516-ECEE-EEE0AAD7B78E}"/>
              </a:ext>
            </a:extLst>
          </p:cNvPr>
          <p:cNvSpPr txBox="1">
            <a:spLocks/>
          </p:cNvSpPr>
          <p:nvPr/>
        </p:nvSpPr>
        <p:spPr>
          <a:xfrm>
            <a:off x="2151014" y="3443736"/>
            <a:ext cx="6084224" cy="432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sz="1800" dirty="0">
                <a:latin typeface="+mn-lt"/>
              </a:rPr>
              <a:t>Creates result pictures, graphs, geo output, etc. 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95D52C0-C041-0446-E319-8AF7D596D226}"/>
              </a:ext>
            </a:extLst>
          </p:cNvPr>
          <p:cNvSpPr/>
          <p:nvPr/>
        </p:nvSpPr>
        <p:spPr>
          <a:xfrm rot="10800000">
            <a:off x="1835924" y="3374097"/>
            <a:ext cx="216024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8C02A6F3-4FA1-33FD-9EF3-B0F611056A8A}"/>
              </a:ext>
            </a:extLst>
          </p:cNvPr>
          <p:cNvSpPr txBox="1">
            <a:spLocks/>
          </p:cNvSpPr>
          <p:nvPr/>
        </p:nvSpPr>
        <p:spPr>
          <a:xfrm>
            <a:off x="2051720" y="4075992"/>
            <a:ext cx="6084224" cy="432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sz="1800" dirty="0">
                <a:latin typeface="+mn-lt"/>
              </a:rPr>
              <a:t>File with myviia credentials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97D408A-9665-3F56-AA9C-52FED9BD2237}"/>
              </a:ext>
            </a:extLst>
          </p:cNvPr>
          <p:cNvSpPr/>
          <p:nvPr/>
        </p:nvSpPr>
        <p:spPr>
          <a:xfrm rot="10800000">
            <a:off x="1826978" y="4011910"/>
            <a:ext cx="216024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068D57-25D4-6236-8D75-3B962CE5B98C}"/>
              </a:ext>
            </a:extLst>
          </p:cNvPr>
          <p:cNvSpPr/>
          <p:nvPr/>
        </p:nvSpPr>
        <p:spPr>
          <a:xfrm>
            <a:off x="323528" y="1340247"/>
            <a:ext cx="8171999" cy="674149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791094-0432-0AA2-73CD-94F6C5CA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428EF-2FF4-CE5A-C838-33E499A48DE9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413965254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3EDF-F8C6-4D76-B47F-287C268F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with the </a:t>
            </a:r>
            <a:r>
              <a:rPr lang="en-US" dirty="0" err="1"/>
              <a:t>Modelscript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101C-B171-48B6-B2F5-B2BB80B0D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33" y="898201"/>
            <a:ext cx="8172566" cy="230635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viiaPackage</a:t>
            </a:r>
            <a:r>
              <a:rPr lang="en-US" dirty="0"/>
              <a:t> is imported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needed the fem package and other functions can be imported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05E98F3-1709-4304-A7F9-24F5E96C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53" y="1436741"/>
            <a:ext cx="3816424" cy="307777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from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viiapackage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*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FF8BA8AB-076B-40C4-8C13-A41CBB9E15BB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A6E9436-CBE7-A433-FC88-9BE072D45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5" y="2625723"/>
            <a:ext cx="3816424" cy="307777"/>
          </a:xfrm>
          <a:prstGeom prst="rect">
            <a:avLst/>
          </a:prstGeom>
          <a:solidFill>
            <a:srgbClr val="1313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import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rhdhv_fem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9B2F028F-D3D9-E70F-32C7-277D3F5FE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106275"/>
            <a:ext cx="3816423" cy="307777"/>
          </a:xfrm>
          <a:prstGeom prst="rect">
            <a:avLst/>
          </a:prstGeom>
          <a:solidFill>
            <a:srgbClr val="1313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from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rhdhv_fem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import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fem_math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DFFA6-DACB-BDF5-ACC3-260BACC9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E70A8-96F7-DBAA-9C4C-8D45B7B453F9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160309862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3EDF-F8C6-4D76-B47F-287C268F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with the </a:t>
            </a:r>
            <a:r>
              <a:rPr lang="en-US" dirty="0" err="1"/>
              <a:t>Modelscript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0FFE032-2723-4B6B-8CC0-796BEE3C9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3751" y="2280983"/>
            <a:ext cx="2016224" cy="2018959"/>
          </a:xfr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D65EF-510C-43E8-B7C8-CBE6A8656B25}"/>
              </a:ext>
            </a:extLst>
          </p:cNvPr>
          <p:cNvSpPr txBox="1">
            <a:spLocks/>
          </p:cNvSpPr>
          <p:nvPr/>
        </p:nvSpPr>
        <p:spPr>
          <a:xfrm>
            <a:off x="468000" y="891412"/>
            <a:ext cx="8172566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E199E4-2227-432F-9896-7AE9633A3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154" y="2271309"/>
            <a:ext cx="3078952" cy="1693726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3071F95-7B14-2795-4D4C-CE70113F2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44105"/>
            <a:ext cx="6246440" cy="261610"/>
          </a:xfrm>
          <a:prstGeom prst="rect">
            <a:avLst/>
          </a:prstGeom>
          <a:solidFill>
            <a:srgbClr val="1313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project = viia_create_project(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project_name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'1416T’</a:t>
            </a:r>
            <a:r>
              <a:rPr kumimoji="0" lang="nl-NL" altLang="nl-NL" sz="11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version_nr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100" b="1" i="0" u="none" strike="noStrike" cap="none" normalizeH="0" baseline="0" dirty="0">
                <a:ln>
                  <a:noFill/>
                </a:ln>
                <a:solidFill>
                  <a:srgbClr val="33CCFF"/>
                </a:solidFill>
                <a:effectLst/>
                <a:latin typeface="JetBrains Mono"/>
              </a:rPr>
              <a:t>1</a:t>
            </a:r>
            <a:r>
              <a:rPr kumimoji="0" lang="nl-NL" altLang="nl-NL" sz="1100" b="1" i="0" u="none" strike="noStrike" cap="none" normalizeH="0" baseline="0" dirty="0">
                <a:ln>
                  <a:noFill/>
                </a:ln>
                <a:solidFill>
                  <a:srgbClr val="ED864A"/>
                </a:solidFill>
                <a:effectLst/>
                <a:latin typeface="JetBrains Mono"/>
              </a:rPr>
              <a:t>, 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object_part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=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54B33E"/>
                </a:solidFill>
                <a:effectLst/>
                <a:latin typeface="JetBrains Mono"/>
              </a:rPr>
              <a:t>'Gehele object'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JetBrains Mono"/>
              </a:rPr>
              <a:t>)</a:t>
            </a:r>
            <a:endParaRPr kumimoji="0" lang="nl-NL" alt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E7DE4-58B0-E8D4-D4B1-AA1081E65D57}"/>
              </a:ext>
            </a:extLst>
          </p:cNvPr>
          <p:cNvSpPr txBox="1"/>
          <p:nvPr/>
        </p:nvSpPr>
        <p:spPr>
          <a:xfrm>
            <a:off x="534787" y="107108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Create the project variable: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BA45D-1272-CA4D-875A-E32A960749EE}"/>
              </a:ext>
            </a:extLst>
          </p:cNvPr>
          <p:cNvSpPr txBox="1"/>
          <p:nvPr/>
        </p:nvSpPr>
        <p:spPr>
          <a:xfrm>
            <a:off x="421460" y="2209703"/>
            <a:ext cx="23580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/>
              <a:t>Versions</a:t>
            </a:r>
          </a:p>
          <a:p>
            <a:endParaRPr lang="en-US" sz="1200" dirty="0"/>
          </a:p>
          <a:p>
            <a:r>
              <a:rPr lang="en-US" sz="1200" dirty="0"/>
              <a:t>Existing situation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 </a:t>
            </a:r>
            <a:r>
              <a:rPr lang="en-US" sz="1200" dirty="0" err="1"/>
              <a:t>version_nr</a:t>
            </a:r>
            <a:r>
              <a:rPr lang="en-US" sz="1200" dirty="0"/>
              <a:t>: 1, strengthening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 err="1">
                <a:sym typeface="Wingdings" panose="05000000000000000000" pitchFamily="2" charset="2"/>
              </a:rPr>
              <a:t>version_nr</a:t>
            </a:r>
            <a:r>
              <a:rPr lang="en-US" sz="1200" dirty="0">
                <a:sym typeface="Wingdings" panose="05000000000000000000" pitchFamily="2" charset="2"/>
              </a:rPr>
              <a:t> &gt; 1</a:t>
            </a:r>
            <a:endParaRPr lang="en-US" sz="1200" dirty="0"/>
          </a:p>
          <a:p>
            <a:endParaRPr lang="en-US" sz="1200" i="1" dirty="0"/>
          </a:p>
          <a:p>
            <a:r>
              <a:rPr lang="en-US" sz="1200" i="1" dirty="0" err="1"/>
              <a:t>analysis_type</a:t>
            </a:r>
            <a:r>
              <a:rPr lang="en-US" sz="1200" dirty="0"/>
              <a:t> or </a:t>
            </a:r>
            <a:r>
              <a:rPr lang="en-US" sz="1200" i="1" dirty="0" err="1"/>
              <a:t>reference_period</a:t>
            </a:r>
            <a:r>
              <a:rPr lang="en-US" sz="1200" i="1" dirty="0"/>
              <a:t> </a:t>
            </a:r>
            <a:r>
              <a:rPr lang="en-US" sz="1200" dirty="0"/>
              <a:t>can be changed but you will not be able to use the reporting functions. </a:t>
            </a:r>
            <a:endParaRPr lang="en-US" sz="1200" b="1" i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8A2DD7-3508-59CB-6FD4-36BD70C1BD2F}"/>
              </a:ext>
            </a:extLst>
          </p:cNvPr>
          <p:cNvCxnSpPr>
            <a:cxnSpLocks/>
          </p:cNvCxnSpPr>
          <p:nvPr/>
        </p:nvCxnSpPr>
        <p:spPr>
          <a:xfrm flipH="1">
            <a:off x="2267744" y="1708042"/>
            <a:ext cx="1593720" cy="719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BEBA52-B8C4-F12F-7417-B1998CBF0F45}"/>
              </a:ext>
            </a:extLst>
          </p:cNvPr>
          <p:cNvCxnSpPr>
            <a:cxnSpLocks/>
          </p:cNvCxnSpPr>
          <p:nvPr/>
        </p:nvCxnSpPr>
        <p:spPr>
          <a:xfrm>
            <a:off x="4936812" y="1708042"/>
            <a:ext cx="0" cy="611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FBEA69-B6A8-BBE0-E4D8-4237896E20CC}"/>
              </a:ext>
            </a:extLst>
          </p:cNvPr>
          <p:cNvSpPr txBox="1"/>
          <p:nvPr/>
        </p:nvSpPr>
        <p:spPr>
          <a:xfrm>
            <a:off x="3383751" y="2030611"/>
            <a:ext cx="20162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/>
              <a:t>Object part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2B2B3C-C4EE-92EB-77CF-719116A6B5C9}"/>
              </a:ext>
            </a:extLst>
          </p:cNvPr>
          <p:cNvCxnSpPr/>
          <p:nvPr/>
        </p:nvCxnSpPr>
        <p:spPr>
          <a:xfrm>
            <a:off x="5608154" y="2497007"/>
            <a:ext cx="692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599E061-BDEC-0C02-6B11-3434203C4564}"/>
              </a:ext>
            </a:extLst>
          </p:cNvPr>
          <p:cNvSpPr txBox="1"/>
          <p:nvPr/>
        </p:nvSpPr>
        <p:spPr>
          <a:xfrm>
            <a:off x="478766" y="4359876"/>
            <a:ext cx="6246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Important! Compare analysis data to MYVIIA (analysis type, NPR version, etc.)</a:t>
            </a:r>
          </a:p>
          <a:p>
            <a:pPr marL="0" indent="0">
              <a:buNone/>
            </a:pPr>
            <a:r>
              <a:rPr lang="en-US" sz="1200" b="1" i="1" dirty="0"/>
              <a:t>Inform the project leader to modify MYVIIA if required.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52F0A-092B-659F-8661-63EDB534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8B914-1E2F-7157-B626-385B3FE4F59D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180763210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15D-116B-415C-8AA1-48A5BF8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Setup environment – Exercise 1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9A44-B932-4747-9053-5106E6AE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7416368" cy="37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Prepare an environment for this workshop.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Create folder for workshop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Install on DIANA. 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US" sz="1400" dirty="0"/>
              <a:t>Select object ‘940M’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Test if </a:t>
            </a:r>
            <a:r>
              <a:rPr lang="en-US" sz="1400" dirty="0" err="1"/>
              <a:t>viiaPackage</a:t>
            </a:r>
            <a:r>
              <a:rPr lang="en-US" sz="1400" dirty="0"/>
              <a:t> was installed properly.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1360E2-45ED-4EBA-8B00-3B98615CC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828" y="331117"/>
            <a:ext cx="1861199" cy="861667"/>
          </a:xfrm>
          <a:prstGeom prst="rect">
            <a:avLst/>
          </a:prstGeom>
        </p:spPr>
      </p:pic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4ED80B47-9ACA-4131-8BCE-1B0E2F44BD75}"/>
              </a:ext>
            </a:extLst>
          </p:cNvPr>
          <p:cNvSpPr txBox="1"/>
          <p:nvPr/>
        </p:nvSpPr>
        <p:spPr>
          <a:xfrm>
            <a:off x="5076056" y="866336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0C141072-A4AF-437F-8AA8-CA3175851D20}"/>
              </a:ext>
            </a:extLst>
          </p:cNvPr>
          <p:cNvSpPr txBox="1"/>
          <p:nvPr/>
        </p:nvSpPr>
        <p:spPr>
          <a:xfrm>
            <a:off x="5983829" y="866336"/>
            <a:ext cx="838800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MYVIIA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35E7D-F2E5-455E-213B-590E3AA0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0EE4E-04FF-7F98-D6F6-3C23937A0B40}"/>
              </a:ext>
            </a:extLst>
          </p:cNvPr>
          <p:cNvSpPr txBox="1"/>
          <p:nvPr/>
        </p:nvSpPr>
        <p:spPr>
          <a:xfrm>
            <a:off x="2272641" y="3077936"/>
            <a:ext cx="64393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MYVIIA_SERVER_URL = 'https://viiadevbackend.azurewebsites.net'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90893-C367-00A5-A6E9-533A5968A15E}"/>
              </a:ext>
            </a:extLst>
          </p:cNvPr>
          <p:cNvSpPr txBox="1"/>
          <p:nvPr/>
        </p:nvSpPr>
        <p:spPr>
          <a:xfrm>
            <a:off x="2294907" y="3523261"/>
            <a:ext cx="64393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Login name: </a:t>
            </a:r>
            <a:r>
              <a:rPr lang="en-US" dirty="0">
                <a:solidFill>
                  <a:schemeClr val="bg1"/>
                </a:solidFill>
                <a:latin typeface="Consolas"/>
              </a:rPr>
              <a:t>workshopX@viiagroningen.nl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8C92E-9823-6B53-4CBD-0551D60EF3FF}"/>
              </a:ext>
            </a:extLst>
          </p:cNvPr>
          <p:cNvSpPr txBox="1"/>
          <p:nvPr/>
        </p:nvSpPr>
        <p:spPr>
          <a:xfrm>
            <a:off x="2280062" y="4005695"/>
            <a:ext cx="56749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https://viiadevfrontend.z6.web.core.windows.net/index.html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28D452-587C-1147-9119-ACB54DDBD0C6}"/>
              </a:ext>
            </a:extLst>
          </p:cNvPr>
          <p:cNvSpPr txBox="1"/>
          <p:nvPr/>
        </p:nvSpPr>
        <p:spPr>
          <a:xfrm>
            <a:off x="665524" y="477558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2046492940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7ff75f03eec8c3724c0bec16bba247d597373"/>
</p:tagLst>
</file>

<file path=ppt/theme/theme1.xml><?xml version="1.0" encoding="utf-8"?>
<a:theme xmlns:a="http://schemas.openxmlformats.org/drawingml/2006/main" name="Office Theme">
  <a:themeElements>
    <a:clrScheme name="rhdhv ppt">
      <a:dk1>
        <a:srgbClr val="00577E"/>
      </a:dk1>
      <a:lt1>
        <a:sysClr val="window" lastClr="FFFFFF"/>
      </a:lt1>
      <a:dk2>
        <a:srgbClr val="00577E"/>
      </a:dk2>
      <a:lt2>
        <a:srgbClr val="FFFFFF"/>
      </a:lt2>
      <a:accent1>
        <a:srgbClr val="A5C100"/>
      </a:accent1>
      <a:accent2>
        <a:srgbClr val="0086A8"/>
      </a:accent2>
      <a:accent3>
        <a:srgbClr val="00577E"/>
      </a:accent3>
      <a:accent4>
        <a:srgbClr val="E31F18"/>
      </a:accent4>
      <a:accent5>
        <a:srgbClr val="72971B"/>
      </a:accent5>
      <a:accent6>
        <a:srgbClr val="696868"/>
      </a:accent6>
      <a:hlink>
        <a:srgbClr val="1F497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77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n Screen 16x9_Corporate.potx" id="{0E3F80FB-B837-4EA1-AE6A-453737D8AA5C}" vid="{564EAB17-A17E-428F-8044-407EB6F6A9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7997</TotalTime>
  <Words>2379</Words>
  <Application>Microsoft Office PowerPoint</Application>
  <PresentationFormat>On-screen Show (16:9)</PresentationFormat>
  <Paragraphs>388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Consolas</vt:lpstr>
      <vt:lpstr>JetBrains Mono</vt:lpstr>
      <vt:lpstr>Wingdings</vt:lpstr>
      <vt:lpstr>Office Theme</vt:lpstr>
      <vt:lpstr>viiaPackage basics</vt:lpstr>
      <vt:lpstr>Contents of the workshop</vt:lpstr>
      <vt:lpstr>Set Up the VIIA Package</vt:lpstr>
      <vt:lpstr>Installation summary</vt:lpstr>
      <vt:lpstr>Scripts within the workfolder</vt:lpstr>
      <vt:lpstr>Scripts within the workfolder</vt:lpstr>
      <vt:lpstr>Starting with the Modelscript</vt:lpstr>
      <vt:lpstr>Starting with the Modelscript</vt:lpstr>
      <vt:lpstr>Setup environment – Exercise 1</vt:lpstr>
      <vt:lpstr>PowerPoint Presentation</vt:lpstr>
      <vt:lpstr>Modelling Basics</vt:lpstr>
      <vt:lpstr>Gridlines</vt:lpstr>
      <vt:lpstr>Gridlines</vt:lpstr>
      <vt:lpstr>Draft model</vt:lpstr>
      <vt:lpstr>Cavity walls</vt:lpstr>
      <vt:lpstr>Openings</vt:lpstr>
      <vt:lpstr>Lintels</vt:lpstr>
      <vt:lpstr>Foundations</vt:lpstr>
      <vt:lpstr>Foundations</vt:lpstr>
      <vt:lpstr>Interactive modelling</vt:lpstr>
      <vt:lpstr>How material info is stored</vt:lpstr>
      <vt:lpstr>How material info is stored</vt:lpstr>
      <vt:lpstr>Exercise 2</vt:lpstr>
      <vt:lpstr>Exercise 2</vt:lpstr>
      <vt:lpstr>PowerPoint Presentation</vt:lpstr>
      <vt:lpstr>Loads</vt:lpstr>
      <vt:lpstr>Dead loads</vt:lpstr>
      <vt:lpstr>Dead loads</vt:lpstr>
      <vt:lpstr>Imposed loads</vt:lpstr>
      <vt:lpstr>Output files from modelscript</vt:lpstr>
      <vt:lpstr>End of modelscript</vt:lpstr>
      <vt:lpstr>End of modelscript</vt:lpstr>
      <vt:lpstr>Exercise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Connections</dc:title>
  <dc:creator>Aivaras Aukselis</dc:creator>
  <cp:lastModifiedBy>Reinier Ringers</cp:lastModifiedBy>
  <cp:revision>134</cp:revision>
  <dcterms:created xsi:type="dcterms:W3CDTF">2020-09-17T11:15:25Z</dcterms:created>
  <dcterms:modified xsi:type="dcterms:W3CDTF">2023-07-04T11:39:50Z</dcterms:modified>
</cp:coreProperties>
</file>