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48" r:id="rId2"/>
    <p:sldId id="412" r:id="rId3"/>
    <p:sldId id="435" r:id="rId4"/>
    <p:sldId id="431" r:id="rId5"/>
    <p:sldId id="430" r:id="rId6"/>
    <p:sldId id="402" r:id="rId7"/>
    <p:sldId id="403" r:id="rId8"/>
    <p:sldId id="404" r:id="rId9"/>
    <p:sldId id="436" r:id="rId10"/>
    <p:sldId id="438" r:id="rId11"/>
    <p:sldId id="405" r:id="rId12"/>
    <p:sldId id="406" r:id="rId13"/>
    <p:sldId id="407" r:id="rId14"/>
    <p:sldId id="432" r:id="rId15"/>
    <p:sldId id="440" r:id="rId16"/>
    <p:sldId id="351" r:id="rId17"/>
    <p:sldId id="352" r:id="rId18"/>
    <p:sldId id="354" r:id="rId19"/>
    <p:sldId id="356" r:id="rId20"/>
    <p:sldId id="450" r:id="rId21"/>
    <p:sldId id="410" r:id="rId22"/>
    <p:sldId id="439" r:id="rId23"/>
    <p:sldId id="413" r:id="rId24"/>
    <p:sldId id="414" r:id="rId25"/>
    <p:sldId id="443" r:id="rId26"/>
    <p:sldId id="444" r:id="rId27"/>
    <p:sldId id="415" r:id="rId28"/>
    <p:sldId id="416" r:id="rId29"/>
    <p:sldId id="417" r:id="rId30"/>
    <p:sldId id="418" r:id="rId31"/>
    <p:sldId id="433" r:id="rId32"/>
    <p:sldId id="445" r:id="rId33"/>
    <p:sldId id="419" r:id="rId34"/>
    <p:sldId id="428" r:id="rId35"/>
    <p:sldId id="447" r:id="rId36"/>
    <p:sldId id="429" r:id="rId37"/>
    <p:sldId id="446" r:id="rId38"/>
    <p:sldId id="420" r:id="rId39"/>
    <p:sldId id="434" r:id="rId40"/>
    <p:sldId id="421" r:id="rId41"/>
    <p:sldId id="422" r:id="rId42"/>
    <p:sldId id="441" r:id="rId43"/>
    <p:sldId id="423" r:id="rId44"/>
    <p:sldId id="427" r:id="rId45"/>
    <p:sldId id="442" r:id="rId46"/>
    <p:sldId id="411" r:id="rId47"/>
    <p:sldId id="425" r:id="rId48"/>
    <p:sldId id="449" r:id="rId49"/>
    <p:sldId id="448" r:id="rId50"/>
    <p:sldId id="408" r:id="rId51"/>
  </p:sldIdLst>
  <p:sldSz cx="9144000" cy="5143500" type="screen16x9"/>
  <p:notesSz cx="6810375" cy="9942513"/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7B716F6-4590-4BD3-A7D7-D7FA1F5881D7}">
          <p14:sldIdLst>
            <p14:sldId id="348"/>
            <p14:sldId id="412"/>
            <p14:sldId id="435"/>
            <p14:sldId id="431"/>
            <p14:sldId id="430"/>
            <p14:sldId id="402"/>
            <p14:sldId id="403"/>
            <p14:sldId id="404"/>
            <p14:sldId id="436"/>
            <p14:sldId id="438"/>
            <p14:sldId id="405"/>
            <p14:sldId id="406"/>
            <p14:sldId id="407"/>
            <p14:sldId id="432"/>
          </p14:sldIdLst>
        </p14:section>
        <p14:section name="VIIA team" id="{A658D76D-3BC7-4BDD-8496-99C2C4690A40}">
          <p14:sldIdLst>
            <p14:sldId id="440"/>
            <p14:sldId id="351"/>
            <p14:sldId id="352"/>
            <p14:sldId id="354"/>
            <p14:sldId id="356"/>
            <p14:sldId id="450"/>
            <p14:sldId id="410"/>
          </p14:sldIdLst>
        </p14:section>
        <p14:section name="Flexbase" id="{4DDA5C56-C9ED-48F8-A406-F72D9735BA10}">
          <p14:sldIdLst>
            <p14:sldId id="439"/>
            <p14:sldId id="413"/>
            <p14:sldId id="414"/>
            <p14:sldId id="443"/>
            <p14:sldId id="444"/>
            <p14:sldId id="415"/>
            <p14:sldId id="416"/>
            <p14:sldId id="417"/>
            <p14:sldId id="418"/>
            <p14:sldId id="433"/>
            <p14:sldId id="445"/>
            <p14:sldId id="419"/>
            <p14:sldId id="428"/>
            <p14:sldId id="447"/>
            <p14:sldId id="429"/>
            <p14:sldId id="446"/>
            <p14:sldId id="420"/>
            <p14:sldId id="434"/>
            <p14:sldId id="421"/>
            <p14:sldId id="422"/>
          </p14:sldIdLst>
        </p14:section>
        <p14:section name="Strengthening" id="{78FB9D36-69A7-4096-89F6-08CC53AE9A5F}">
          <p14:sldIdLst>
            <p14:sldId id="441"/>
            <p14:sldId id="423"/>
            <p14:sldId id="427"/>
          </p14:sldIdLst>
        </p14:section>
        <p14:section name="Reporting" id="{1A0D5850-6F43-4B78-B9E3-CF0886D82728}">
          <p14:sldIdLst>
            <p14:sldId id="442"/>
            <p14:sldId id="411"/>
            <p14:sldId id="425"/>
          </p14:sldIdLst>
        </p14:section>
        <p14:section name="REF approach method" id="{7EC6A888-2D41-4EFF-9838-10D78D7386C0}">
          <p14:sldIdLst>
            <p14:sldId id="449"/>
            <p14:sldId id="448"/>
            <p14:sldId id="4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03">
          <p15:clr>
            <a:srgbClr val="A4A3A4"/>
          </p15:clr>
        </p15:guide>
        <p15:guide id="2" orient="horz" pos="1755">
          <p15:clr>
            <a:srgbClr val="A4A3A4"/>
          </p15:clr>
        </p15:guide>
        <p15:guide id="3" orient="horz" pos="2174">
          <p15:clr>
            <a:srgbClr val="A4A3A4"/>
          </p15:clr>
        </p15:guide>
        <p15:guide id="4" orient="horz" pos="3114">
          <p15:clr>
            <a:srgbClr val="A4A3A4"/>
          </p15:clr>
        </p15:guide>
        <p15:guide id="5" orient="horz" pos="2412">
          <p15:clr>
            <a:srgbClr val="A4A3A4"/>
          </p15:clr>
        </p15:guide>
        <p15:guide id="6">
          <p15:clr>
            <a:srgbClr val="A4A3A4"/>
          </p15:clr>
        </p15:guide>
        <p15:guide id="7" orient="horz">
          <p15:clr>
            <a:srgbClr val="A4A3A4"/>
          </p15:clr>
        </p15:guide>
        <p15:guide id="8" orient="horz" pos="32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F2F350-7FA9-151D-E60C-77560E1D7A61}" name="Carolina Fonseca Mojica" initials="CFM" userId="S::carolina.fonseca.mojica@rhdhv.com::96a9fb46-5df0-4562-9b8f-5a3eebca85f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inka  Erkens - Janssen" initials="KE-J" lastIdx="11" clrIdx="0"/>
  <p:cmAuthor id="1" name="Jane Smith" initials="JS" lastIdx="1" clrIdx="1"/>
  <p:cmAuthor id="2" name="Vaibhav Raghavan" initials="VR" lastIdx="8" clrIdx="2">
    <p:extLst>
      <p:ext uri="{19B8F6BF-5375-455C-9EA6-DF929625EA0E}">
        <p15:presenceInfo xmlns:p15="http://schemas.microsoft.com/office/powerpoint/2012/main" userId="S::vaibhav.raghavan@rhdhv.com::b3b4b116-3e92-4744-a608-a72ee6c2c1f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B25"/>
    <a:srgbClr val="FF0000"/>
    <a:srgbClr val="F39600"/>
    <a:srgbClr val="0086A8"/>
    <a:srgbClr val="E31F18"/>
    <a:srgbClr val="00577E"/>
    <a:srgbClr val="A5C100"/>
    <a:srgbClr val="811066"/>
    <a:srgbClr val="FF0066"/>
    <a:srgbClr val="C7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A2829D-557F-4B77-B776-8031BA80729B}" v="59" dt="2023-06-27T20:04:39.0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9" autoAdjust="0"/>
    <p:restoredTop sz="90610" autoAdjust="0"/>
  </p:normalViewPr>
  <p:slideViewPr>
    <p:cSldViewPr>
      <p:cViewPr varScale="1">
        <p:scale>
          <a:sx n="121" d="100"/>
          <a:sy n="121" d="100"/>
        </p:scale>
        <p:origin x="102" y="294"/>
      </p:cViewPr>
      <p:guideLst>
        <p:guide orient="horz" pos="803"/>
        <p:guide orient="horz" pos="1755"/>
        <p:guide orient="horz" pos="2174"/>
        <p:guide orient="horz" pos="3114"/>
        <p:guide orient="horz" pos="2412"/>
        <p:guide/>
        <p:guide orient="horz"/>
        <p:guide orient="horz" pos="3239"/>
      </p:guideLst>
    </p:cSldViewPr>
  </p:slideViewPr>
  <p:outlineViewPr>
    <p:cViewPr>
      <p:scale>
        <a:sx n="33" d="100"/>
        <a:sy n="33" d="100"/>
      </p:scale>
      <p:origin x="0" y="1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62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Fonseca Mojica" userId="96a9fb46-5df0-4562-9b8f-5a3eebca85f6" providerId="ADAL" clId="{803E0B80-5F27-401F-8B1A-267786A6D124}"/>
    <pc:docChg chg="undo redo custSel addSld delSld modSld sldOrd addSection modSection">
      <pc:chgData name="Carolina Fonseca Mojica" userId="96a9fb46-5df0-4562-9b8f-5a3eebca85f6" providerId="ADAL" clId="{803E0B80-5F27-401F-8B1A-267786A6D124}" dt="2023-06-20T15:59:23.058" v="4643" actId="1076"/>
      <pc:docMkLst>
        <pc:docMk/>
      </pc:docMkLst>
      <pc:sldChg chg="modSp del mod">
        <pc:chgData name="Carolina Fonseca Mojica" userId="96a9fb46-5df0-4562-9b8f-5a3eebca85f6" providerId="ADAL" clId="{803E0B80-5F27-401F-8B1A-267786A6D124}" dt="2023-06-12T12:05:02.202" v="3189" actId="47"/>
        <pc:sldMkLst>
          <pc:docMk/>
          <pc:sldMk cId="2637990833" sldId="340"/>
        </pc:sldMkLst>
        <pc:spChg chg="mod">
          <ac:chgData name="Carolina Fonseca Mojica" userId="96a9fb46-5df0-4562-9b8f-5a3eebca85f6" providerId="ADAL" clId="{803E0B80-5F27-401F-8B1A-267786A6D124}" dt="2023-06-12T12:04:43.403" v="3188" actId="20577"/>
          <ac:spMkLst>
            <pc:docMk/>
            <pc:sldMk cId="2637990833" sldId="340"/>
            <ac:spMk id="8" creationId="{00000000-0000-0000-0000-000000000000}"/>
          </ac:spMkLst>
        </pc:spChg>
      </pc:sldChg>
      <pc:sldChg chg="modSp mod">
        <pc:chgData name="Carolina Fonseca Mojica" userId="96a9fb46-5df0-4562-9b8f-5a3eebca85f6" providerId="ADAL" clId="{803E0B80-5F27-401F-8B1A-267786A6D124}" dt="2023-06-12T08:05:13.372" v="2268" actId="14100"/>
        <pc:sldMkLst>
          <pc:docMk/>
          <pc:sldMk cId="1040089901" sldId="348"/>
        </pc:sldMkLst>
        <pc:spChg chg="mod">
          <ac:chgData name="Carolina Fonseca Mojica" userId="96a9fb46-5df0-4562-9b8f-5a3eebca85f6" providerId="ADAL" clId="{803E0B80-5F27-401F-8B1A-267786A6D124}" dt="2023-06-08T13:58:12.507" v="10" actId="20577"/>
          <ac:spMkLst>
            <pc:docMk/>
            <pc:sldMk cId="1040089901" sldId="348"/>
            <ac:spMk id="3" creationId="{184DC4D4-80DB-4A7A-8FB9-608D1751B9C7}"/>
          </ac:spMkLst>
        </pc:spChg>
        <pc:spChg chg="mod">
          <ac:chgData name="Carolina Fonseca Mojica" userId="96a9fb46-5df0-4562-9b8f-5a3eebca85f6" providerId="ADAL" clId="{803E0B80-5F27-401F-8B1A-267786A6D124}" dt="2023-06-12T08:05:13.372" v="2268" actId="14100"/>
          <ac:spMkLst>
            <pc:docMk/>
            <pc:sldMk cId="1040089901" sldId="348"/>
            <ac:spMk id="8" creationId="{F3A11665-B2BA-4ED2-9ED9-28CCDA3B9995}"/>
          </ac:spMkLst>
        </pc:spChg>
      </pc:sldChg>
      <pc:sldChg chg="delSp del mod">
        <pc:chgData name="Carolina Fonseca Mojica" userId="96a9fb46-5df0-4562-9b8f-5a3eebca85f6" providerId="ADAL" clId="{803E0B80-5F27-401F-8B1A-267786A6D124}" dt="2023-06-12T12:10:36.316" v="3320" actId="47"/>
        <pc:sldMkLst>
          <pc:docMk/>
          <pc:sldMk cId="3785749078" sldId="350"/>
        </pc:sldMkLst>
        <pc:spChg chg="del">
          <ac:chgData name="Carolina Fonseca Mojica" userId="96a9fb46-5df0-4562-9b8f-5a3eebca85f6" providerId="ADAL" clId="{803E0B80-5F27-401F-8B1A-267786A6D124}" dt="2023-06-12T12:05:39.968" v="3196" actId="21"/>
          <ac:spMkLst>
            <pc:docMk/>
            <pc:sldMk cId="3785749078" sldId="350"/>
            <ac:spMk id="2" creationId="{12ADFFC1-1EA2-4AA9-8FF3-C47E095D71EA}"/>
          </ac:spMkLst>
        </pc:spChg>
        <pc:spChg chg="del">
          <ac:chgData name="Carolina Fonseca Mojica" userId="96a9fb46-5df0-4562-9b8f-5a3eebca85f6" providerId="ADAL" clId="{803E0B80-5F27-401F-8B1A-267786A6D124}" dt="2023-06-12T12:05:39.968" v="3196" actId="21"/>
          <ac:spMkLst>
            <pc:docMk/>
            <pc:sldMk cId="3785749078" sldId="350"/>
            <ac:spMk id="15" creationId="{F5AC0D31-10F9-4C60-AA4F-FF843FF721AA}"/>
          </ac:spMkLst>
        </pc:spChg>
        <pc:spChg chg="del">
          <ac:chgData name="Carolina Fonseca Mojica" userId="96a9fb46-5df0-4562-9b8f-5a3eebca85f6" providerId="ADAL" clId="{803E0B80-5F27-401F-8B1A-267786A6D124}" dt="2023-06-12T12:05:39.968" v="3196" actId="21"/>
          <ac:spMkLst>
            <pc:docMk/>
            <pc:sldMk cId="3785749078" sldId="350"/>
            <ac:spMk id="17" creationId="{95739541-1AB8-4718-9999-5C026E8E9836}"/>
          </ac:spMkLst>
        </pc:spChg>
        <pc:spChg chg="del">
          <ac:chgData name="Carolina Fonseca Mojica" userId="96a9fb46-5df0-4562-9b8f-5a3eebca85f6" providerId="ADAL" clId="{803E0B80-5F27-401F-8B1A-267786A6D124}" dt="2023-06-12T12:05:39.968" v="3196" actId="21"/>
          <ac:spMkLst>
            <pc:docMk/>
            <pc:sldMk cId="3785749078" sldId="350"/>
            <ac:spMk id="19" creationId="{63991123-BE2F-4D69-832C-580AD3847269}"/>
          </ac:spMkLst>
        </pc:spChg>
        <pc:spChg chg="del">
          <ac:chgData name="Carolina Fonseca Mojica" userId="96a9fb46-5df0-4562-9b8f-5a3eebca85f6" providerId="ADAL" clId="{803E0B80-5F27-401F-8B1A-267786A6D124}" dt="2023-06-12T12:05:39.968" v="3196" actId="21"/>
          <ac:spMkLst>
            <pc:docMk/>
            <pc:sldMk cId="3785749078" sldId="350"/>
            <ac:spMk id="23" creationId="{B5E8D37D-87A6-42E2-8C19-B07673293558}"/>
          </ac:spMkLst>
        </pc:spChg>
        <pc:spChg chg="del">
          <ac:chgData name="Carolina Fonseca Mojica" userId="96a9fb46-5df0-4562-9b8f-5a3eebca85f6" providerId="ADAL" clId="{803E0B80-5F27-401F-8B1A-267786A6D124}" dt="2023-06-12T12:05:39.968" v="3196" actId="21"/>
          <ac:spMkLst>
            <pc:docMk/>
            <pc:sldMk cId="3785749078" sldId="350"/>
            <ac:spMk id="25" creationId="{E36EFCA3-D442-4BB9-8595-7D0AB82680C7}"/>
          </ac:spMkLst>
        </pc:spChg>
        <pc:spChg chg="del">
          <ac:chgData name="Carolina Fonseca Mojica" userId="96a9fb46-5df0-4562-9b8f-5a3eebca85f6" providerId="ADAL" clId="{803E0B80-5F27-401F-8B1A-267786A6D124}" dt="2023-06-12T12:05:39.968" v="3196" actId="21"/>
          <ac:spMkLst>
            <pc:docMk/>
            <pc:sldMk cId="3785749078" sldId="350"/>
            <ac:spMk id="26" creationId="{81C94A2A-CE26-4290-98A2-23B1E8956CA5}"/>
          </ac:spMkLst>
        </pc:spChg>
        <pc:spChg chg="del">
          <ac:chgData name="Carolina Fonseca Mojica" userId="96a9fb46-5df0-4562-9b8f-5a3eebca85f6" providerId="ADAL" clId="{803E0B80-5F27-401F-8B1A-267786A6D124}" dt="2023-06-12T12:05:39.968" v="3196" actId="21"/>
          <ac:spMkLst>
            <pc:docMk/>
            <pc:sldMk cId="3785749078" sldId="350"/>
            <ac:spMk id="27" creationId="{4C0A78EF-FF62-4400-A4BB-DA7C909426FB}"/>
          </ac:spMkLst>
        </pc:spChg>
        <pc:graphicFrameChg chg="del">
          <ac:chgData name="Carolina Fonseca Mojica" userId="96a9fb46-5df0-4562-9b8f-5a3eebca85f6" providerId="ADAL" clId="{803E0B80-5F27-401F-8B1A-267786A6D124}" dt="2023-06-12T12:05:39.968" v="3196" actId="21"/>
          <ac:graphicFrameMkLst>
            <pc:docMk/>
            <pc:sldMk cId="3785749078" sldId="350"/>
            <ac:graphicFrameMk id="24" creationId="{130B2102-EC5D-4EA8-BB9E-8A7C42A1E206}"/>
          </ac:graphicFrameMkLst>
        </pc:graphicFrameChg>
      </pc:sldChg>
      <pc:sldChg chg="addSp delSp modSp mod modClrScheme chgLayout">
        <pc:chgData name="Carolina Fonseca Mojica" userId="96a9fb46-5df0-4562-9b8f-5a3eebca85f6" providerId="ADAL" clId="{803E0B80-5F27-401F-8B1A-267786A6D124}" dt="2023-06-12T14:42:22.232" v="3445" actId="1076"/>
        <pc:sldMkLst>
          <pc:docMk/>
          <pc:sldMk cId="1995130947" sldId="351"/>
        </pc:sldMkLst>
        <pc:spChg chg="add del mod">
          <ac:chgData name="Carolina Fonseca Mojica" userId="96a9fb46-5df0-4562-9b8f-5a3eebca85f6" providerId="ADAL" clId="{803E0B80-5F27-401F-8B1A-267786A6D124}" dt="2023-06-12T12:08:30.515" v="3268" actId="478"/>
          <ac:spMkLst>
            <pc:docMk/>
            <pc:sldMk cId="1995130947" sldId="351"/>
            <ac:spMk id="2" creationId="{12ADFFC1-1EA2-4AA9-8FF3-C47E095D71EA}"/>
          </ac:spMkLst>
        </pc:spChg>
        <pc:spChg chg="add mod">
          <ac:chgData name="Carolina Fonseca Mojica" userId="96a9fb46-5df0-4562-9b8f-5a3eebca85f6" providerId="ADAL" clId="{803E0B80-5F27-401F-8B1A-267786A6D124}" dt="2023-06-12T14:42:22.232" v="3445" actId="1076"/>
          <ac:spMkLst>
            <pc:docMk/>
            <pc:sldMk cId="1995130947" sldId="351"/>
            <ac:spMk id="2" creationId="{5A60B28B-1A81-21F7-6229-9D8697C36A6A}"/>
          </ac:spMkLst>
        </pc:spChg>
        <pc:spChg chg="add mod">
          <ac:chgData name="Carolina Fonseca Mojica" userId="96a9fb46-5df0-4562-9b8f-5a3eebca85f6" providerId="ADAL" clId="{803E0B80-5F27-401F-8B1A-267786A6D124}" dt="2023-06-12T12:10:17.292" v="3317" actId="14100"/>
          <ac:spMkLst>
            <pc:docMk/>
            <pc:sldMk cId="1995130947" sldId="351"/>
            <ac:spMk id="3" creationId="{A68692EA-9B8F-50CB-B94C-5A35BEE4FF33}"/>
          </ac:spMkLst>
        </pc:spChg>
        <pc:spChg chg="mod ord">
          <ac:chgData name="Carolina Fonseca Mojica" userId="96a9fb46-5df0-4562-9b8f-5a3eebca85f6" providerId="ADAL" clId="{803E0B80-5F27-401F-8B1A-267786A6D124}" dt="2023-06-12T12:06:13.487" v="3202" actId="700"/>
          <ac:spMkLst>
            <pc:docMk/>
            <pc:sldMk cId="1995130947" sldId="351"/>
            <ac:spMk id="4" creationId="{00000000-0000-0000-0000-000000000000}"/>
          </ac:spMkLst>
        </pc:spChg>
        <pc:spChg chg="add mod">
          <ac:chgData name="Carolina Fonseca Mojica" userId="96a9fb46-5df0-4562-9b8f-5a3eebca85f6" providerId="ADAL" clId="{803E0B80-5F27-401F-8B1A-267786A6D124}" dt="2023-06-12T12:09:49.920" v="3299" actId="1036"/>
          <ac:spMkLst>
            <pc:docMk/>
            <pc:sldMk cId="1995130947" sldId="351"/>
            <ac:spMk id="6" creationId="{A064AA46-2AFE-42FD-E367-5283D3469F3E}"/>
          </ac:spMkLst>
        </pc:spChg>
        <pc:spChg chg="add mod">
          <ac:chgData name="Carolina Fonseca Mojica" userId="96a9fb46-5df0-4562-9b8f-5a3eebca85f6" providerId="ADAL" clId="{803E0B80-5F27-401F-8B1A-267786A6D124}" dt="2023-06-12T12:10:14.289" v="3316" actId="1035"/>
          <ac:spMkLst>
            <pc:docMk/>
            <pc:sldMk cId="1995130947" sldId="351"/>
            <ac:spMk id="7" creationId="{0F459011-C8A4-3698-0EDF-BB2CEBFBFB3C}"/>
          </ac:spMkLst>
        </pc:spChg>
        <pc:spChg chg="mod ord">
          <ac:chgData name="Carolina Fonseca Mojica" userId="96a9fb46-5df0-4562-9b8f-5a3eebca85f6" providerId="ADAL" clId="{803E0B80-5F27-401F-8B1A-267786A6D124}" dt="2023-06-12T12:06:13.487" v="3202" actId="700"/>
          <ac:spMkLst>
            <pc:docMk/>
            <pc:sldMk cId="1995130947" sldId="351"/>
            <ac:spMk id="8" creationId="{00000000-0000-0000-0000-000000000000}"/>
          </ac:spMkLst>
        </pc:spChg>
        <pc:spChg chg="del mod">
          <ac:chgData name="Carolina Fonseca Mojica" userId="96a9fb46-5df0-4562-9b8f-5a3eebca85f6" providerId="ADAL" clId="{803E0B80-5F27-401F-8B1A-267786A6D124}" dt="2023-06-12T12:05:14.451" v="3192" actId="478"/>
          <ac:spMkLst>
            <pc:docMk/>
            <pc:sldMk cId="1995130947" sldId="351"/>
            <ac:spMk id="9" creationId="{00000000-0000-0000-0000-000000000000}"/>
          </ac:spMkLst>
        </pc:spChg>
        <pc:spChg chg="add del mod">
          <ac:chgData name="Carolina Fonseca Mojica" userId="96a9fb46-5df0-4562-9b8f-5a3eebca85f6" providerId="ADAL" clId="{803E0B80-5F27-401F-8B1A-267786A6D124}" dt="2023-06-12T12:09:14.784" v="3284" actId="478"/>
          <ac:spMkLst>
            <pc:docMk/>
            <pc:sldMk cId="1995130947" sldId="351"/>
            <ac:spMk id="10" creationId="{932CA0C7-356F-8E12-AC6D-6302F1D663C9}"/>
          </ac:spMkLst>
        </pc:spChg>
        <pc:spChg chg="add mod">
          <ac:chgData name="Carolina Fonseca Mojica" userId="96a9fb46-5df0-4562-9b8f-5a3eebca85f6" providerId="ADAL" clId="{803E0B80-5F27-401F-8B1A-267786A6D124}" dt="2023-06-12T12:09:57.537" v="3302" actId="1076"/>
          <ac:spMkLst>
            <pc:docMk/>
            <pc:sldMk cId="1995130947" sldId="351"/>
            <ac:spMk id="11" creationId="{D0603163-9377-B364-E0E3-A6910B1F8546}"/>
          </ac:spMkLst>
        </pc:spChg>
        <pc:spChg chg="add mod">
          <ac:chgData name="Carolina Fonseca Mojica" userId="96a9fb46-5df0-4562-9b8f-5a3eebca85f6" providerId="ADAL" clId="{803E0B80-5F27-401F-8B1A-267786A6D124}" dt="2023-06-12T12:10:19.714" v="3318" actId="1076"/>
          <ac:spMkLst>
            <pc:docMk/>
            <pc:sldMk cId="1995130947" sldId="351"/>
            <ac:spMk id="12" creationId="{E01AF640-01FC-B1D2-F5A9-9D64E77FCB3F}"/>
          </ac:spMkLst>
        </pc:spChg>
        <pc:spChg chg="add mod">
          <ac:chgData name="Carolina Fonseca Mojica" userId="96a9fb46-5df0-4562-9b8f-5a3eebca85f6" providerId="ADAL" clId="{803E0B80-5F27-401F-8B1A-267786A6D124}" dt="2023-06-12T12:10:10.514" v="3308" actId="1035"/>
          <ac:spMkLst>
            <pc:docMk/>
            <pc:sldMk cId="1995130947" sldId="351"/>
            <ac:spMk id="14" creationId="{26C2B0CF-8719-BB94-64A6-5F3DB5FFF890}"/>
          </ac:spMkLst>
        </pc:spChg>
        <pc:spChg chg="mod">
          <ac:chgData name="Carolina Fonseca Mojica" userId="96a9fb46-5df0-4562-9b8f-5a3eebca85f6" providerId="ADAL" clId="{803E0B80-5F27-401F-8B1A-267786A6D124}" dt="2023-06-12T12:09:49.920" v="3299" actId="1036"/>
          <ac:spMkLst>
            <pc:docMk/>
            <pc:sldMk cId="1995130947" sldId="351"/>
            <ac:spMk id="15" creationId="{F5AC0D31-10F9-4C60-AA4F-FF843FF721AA}"/>
          </ac:spMkLst>
        </pc:spChg>
        <pc:spChg chg="mod">
          <ac:chgData name="Carolina Fonseca Mojica" userId="96a9fb46-5df0-4562-9b8f-5a3eebca85f6" providerId="ADAL" clId="{803E0B80-5F27-401F-8B1A-267786A6D124}" dt="2023-06-12T12:09:49.920" v="3299" actId="1036"/>
          <ac:spMkLst>
            <pc:docMk/>
            <pc:sldMk cId="1995130947" sldId="351"/>
            <ac:spMk id="17" creationId="{95739541-1AB8-4718-9999-5C026E8E9836}"/>
          </ac:spMkLst>
        </pc:spChg>
        <pc:spChg chg="add del mod">
          <ac:chgData name="Carolina Fonseca Mojica" userId="96a9fb46-5df0-4562-9b8f-5a3eebca85f6" providerId="ADAL" clId="{803E0B80-5F27-401F-8B1A-267786A6D124}" dt="2023-06-12T12:08:30.956" v="3270" actId="478"/>
          <ac:spMkLst>
            <pc:docMk/>
            <pc:sldMk cId="1995130947" sldId="351"/>
            <ac:spMk id="18" creationId="{DE021D35-2E60-43C4-BF22-B3B6CAE88643}"/>
          </ac:spMkLst>
        </pc:spChg>
        <pc:spChg chg="mod">
          <ac:chgData name="Carolina Fonseca Mojica" userId="96a9fb46-5df0-4562-9b8f-5a3eebca85f6" providerId="ADAL" clId="{803E0B80-5F27-401F-8B1A-267786A6D124}" dt="2023-06-12T12:09:49.920" v="3299" actId="1036"/>
          <ac:spMkLst>
            <pc:docMk/>
            <pc:sldMk cId="1995130947" sldId="351"/>
            <ac:spMk id="19" creationId="{63991123-BE2F-4D69-832C-580AD3847269}"/>
          </ac:spMkLst>
        </pc:spChg>
        <pc:spChg chg="add mod">
          <ac:chgData name="Carolina Fonseca Mojica" userId="96a9fb46-5df0-4562-9b8f-5a3eebca85f6" providerId="ADAL" clId="{803E0B80-5F27-401F-8B1A-267786A6D124}" dt="2023-06-12T12:09:49.920" v="3299" actId="1036"/>
          <ac:spMkLst>
            <pc:docMk/>
            <pc:sldMk cId="1995130947" sldId="351"/>
            <ac:spMk id="20" creationId="{35D9F567-FD1F-77D3-ACA8-2DF8987B576E}"/>
          </ac:spMkLst>
        </pc:spChg>
        <pc:spChg chg="mod">
          <ac:chgData name="Carolina Fonseca Mojica" userId="96a9fb46-5df0-4562-9b8f-5a3eebca85f6" providerId="ADAL" clId="{803E0B80-5F27-401F-8B1A-267786A6D124}" dt="2023-06-12T12:09:49.920" v="3299" actId="1036"/>
          <ac:spMkLst>
            <pc:docMk/>
            <pc:sldMk cId="1995130947" sldId="351"/>
            <ac:spMk id="21" creationId="{A9601669-C8AC-4F00-AC6A-8B337721DDE6}"/>
          </ac:spMkLst>
        </pc:spChg>
        <pc:spChg chg="add del mod ord">
          <ac:chgData name="Carolina Fonseca Mojica" userId="96a9fb46-5df0-4562-9b8f-5a3eebca85f6" providerId="ADAL" clId="{803E0B80-5F27-401F-8B1A-267786A6D124}" dt="2023-06-12T12:08:31.244" v="3271" actId="478"/>
          <ac:spMkLst>
            <pc:docMk/>
            <pc:sldMk cId="1995130947" sldId="351"/>
            <ac:spMk id="22" creationId="{2C13EADD-EE36-67F9-2D0F-3D18AD0E7131}"/>
          </ac:spMkLst>
        </pc:spChg>
        <pc:spChg chg="mod">
          <ac:chgData name="Carolina Fonseca Mojica" userId="96a9fb46-5df0-4562-9b8f-5a3eebca85f6" providerId="ADAL" clId="{803E0B80-5F27-401F-8B1A-267786A6D124}" dt="2023-06-12T12:09:49.920" v="3299" actId="1036"/>
          <ac:spMkLst>
            <pc:docMk/>
            <pc:sldMk cId="1995130947" sldId="351"/>
            <ac:spMk id="23" creationId="{B5E8D37D-87A6-42E2-8C19-B07673293558}"/>
          </ac:spMkLst>
        </pc:spChg>
        <pc:spChg chg="add del mod ord">
          <ac:chgData name="Carolina Fonseca Mojica" userId="96a9fb46-5df0-4562-9b8f-5a3eebca85f6" providerId="ADAL" clId="{803E0B80-5F27-401F-8B1A-267786A6D124}" dt="2023-06-12T12:08:31.454" v="3272" actId="478"/>
          <ac:spMkLst>
            <pc:docMk/>
            <pc:sldMk cId="1995130947" sldId="351"/>
            <ac:spMk id="24" creationId="{3F32C8EE-17BE-60FA-E245-4E2F17154FA2}"/>
          </ac:spMkLst>
        </pc:spChg>
        <pc:spChg chg="add del mod">
          <ac:chgData name="Carolina Fonseca Mojica" userId="96a9fb46-5df0-4562-9b8f-5a3eebca85f6" providerId="ADAL" clId="{803E0B80-5F27-401F-8B1A-267786A6D124}" dt="2023-06-12T12:09:49.920" v="3299" actId="1036"/>
          <ac:spMkLst>
            <pc:docMk/>
            <pc:sldMk cId="1995130947" sldId="351"/>
            <ac:spMk id="25" creationId="{B8CC1CEA-7F5C-84B2-9E47-5A2C74ADCFB5}"/>
          </ac:spMkLst>
        </pc:spChg>
        <pc:spChg chg="add mod">
          <ac:chgData name="Carolina Fonseca Mojica" userId="96a9fb46-5df0-4562-9b8f-5a3eebca85f6" providerId="ADAL" clId="{803E0B80-5F27-401F-8B1A-267786A6D124}" dt="2023-06-12T12:09:49.920" v="3299" actId="1036"/>
          <ac:spMkLst>
            <pc:docMk/>
            <pc:sldMk cId="1995130947" sldId="351"/>
            <ac:spMk id="26" creationId="{07A313DC-042E-1D4D-9C42-73BD44C49728}"/>
          </ac:spMkLst>
        </pc:spChg>
        <pc:graphicFrameChg chg="add mod">
          <ac:chgData name="Carolina Fonseca Mojica" userId="96a9fb46-5df0-4562-9b8f-5a3eebca85f6" providerId="ADAL" clId="{803E0B80-5F27-401F-8B1A-267786A6D124}" dt="2023-06-12T12:09:49.920" v="3299" actId="1036"/>
          <ac:graphicFrameMkLst>
            <pc:docMk/>
            <pc:sldMk cId="1995130947" sldId="351"/>
            <ac:graphicFrameMk id="13" creationId="{8EE054B3-027F-C5AB-EED4-86BCBA9521E8}"/>
          </ac:graphicFrameMkLst>
        </pc:graphicFrameChg>
        <pc:picChg chg="del mod">
          <ac:chgData name="Carolina Fonseca Mojica" userId="96a9fb46-5df0-4562-9b8f-5a3eebca85f6" providerId="ADAL" clId="{803E0B80-5F27-401F-8B1A-267786A6D124}" dt="2023-06-12T12:10:31.758" v="3319" actId="478"/>
          <ac:picMkLst>
            <pc:docMk/>
            <pc:sldMk cId="1995130947" sldId="351"/>
            <ac:picMk id="16" creationId="{87A773D0-5378-4030-B590-83505FB66CA9}"/>
          </ac:picMkLst>
        </pc:picChg>
      </pc:sldChg>
      <pc:sldChg chg="addSp delSp modSp mod">
        <pc:chgData name="Carolina Fonseca Mojica" userId="96a9fb46-5df0-4562-9b8f-5a3eebca85f6" providerId="ADAL" clId="{803E0B80-5F27-401F-8B1A-267786A6D124}" dt="2023-06-12T12:12:13.275" v="3353" actId="478"/>
        <pc:sldMkLst>
          <pc:docMk/>
          <pc:sldMk cId="4171415491" sldId="352"/>
        </pc:sldMkLst>
        <pc:spChg chg="mod">
          <ac:chgData name="Carolina Fonseca Mojica" userId="96a9fb46-5df0-4562-9b8f-5a3eebca85f6" providerId="ADAL" clId="{803E0B80-5F27-401F-8B1A-267786A6D124}" dt="2023-06-12T12:12:07.813" v="3351" actId="20577"/>
          <ac:spMkLst>
            <pc:docMk/>
            <pc:sldMk cId="4171415491" sldId="352"/>
            <ac:spMk id="8" creationId="{00000000-0000-0000-0000-000000000000}"/>
          </ac:spMkLst>
        </pc:spChg>
        <pc:spChg chg="del">
          <ac:chgData name="Carolina Fonseca Mojica" userId="96a9fb46-5df0-4562-9b8f-5a3eebca85f6" providerId="ADAL" clId="{803E0B80-5F27-401F-8B1A-267786A6D124}" dt="2023-06-12T12:12:11.363" v="3352" actId="478"/>
          <ac:spMkLst>
            <pc:docMk/>
            <pc:sldMk cId="4171415491" sldId="352"/>
            <ac:spMk id="9" creationId="{00000000-0000-0000-0000-000000000000}"/>
          </ac:spMkLst>
        </pc:spChg>
        <pc:spChg chg="add del mod">
          <ac:chgData name="Carolina Fonseca Mojica" userId="96a9fb46-5df0-4562-9b8f-5a3eebca85f6" providerId="ADAL" clId="{803E0B80-5F27-401F-8B1A-267786A6D124}" dt="2023-06-12T12:12:13.275" v="3353" actId="478"/>
          <ac:spMkLst>
            <pc:docMk/>
            <pc:sldMk cId="4171415491" sldId="352"/>
            <ac:spMk id="12" creationId="{980749B5-A9B6-E753-9785-F3F9227C6ED1}"/>
          </ac:spMkLst>
        </pc:spChg>
        <pc:picChg chg="add mod">
          <ac:chgData name="Carolina Fonseca Mojica" userId="96a9fb46-5df0-4562-9b8f-5a3eebca85f6" providerId="ADAL" clId="{803E0B80-5F27-401F-8B1A-267786A6D124}" dt="2023-06-12T12:11:22.603" v="3331" actId="1076"/>
          <ac:picMkLst>
            <pc:docMk/>
            <pc:sldMk cId="4171415491" sldId="352"/>
            <ac:picMk id="2" creationId="{70E16669-EA5D-425B-A546-1A74F0ED46C1}"/>
          </ac:picMkLst>
        </pc:picChg>
        <pc:picChg chg="add del mod">
          <ac:chgData name="Carolina Fonseca Mojica" userId="96a9fb46-5df0-4562-9b8f-5a3eebca85f6" providerId="ADAL" clId="{803E0B80-5F27-401F-8B1A-267786A6D124}" dt="2023-06-12T12:11:00.297" v="3325" actId="1076"/>
          <ac:picMkLst>
            <pc:docMk/>
            <pc:sldMk cId="4171415491" sldId="352"/>
            <ac:picMk id="1026" creationId="{4E07E7BC-E599-47B2-B0D3-B6748E15EC43}"/>
          </ac:picMkLst>
        </pc:picChg>
        <pc:cxnChg chg="add del mod">
          <ac:chgData name="Carolina Fonseca Mojica" userId="96a9fb46-5df0-4562-9b8f-5a3eebca85f6" providerId="ADAL" clId="{803E0B80-5F27-401F-8B1A-267786A6D124}" dt="2023-06-12T12:11:40.070" v="3335" actId="478"/>
          <ac:cxnSpMkLst>
            <pc:docMk/>
            <pc:sldMk cId="4171415491" sldId="352"/>
            <ac:cxnSpMk id="6" creationId="{CCFE0415-C90C-EE7A-D811-424B5E469271}"/>
          </ac:cxnSpMkLst>
        </pc:cxnChg>
      </pc:sldChg>
      <pc:sldChg chg="delSp del">
        <pc:chgData name="Carolina Fonseca Mojica" userId="96a9fb46-5df0-4562-9b8f-5a3eebca85f6" providerId="ADAL" clId="{803E0B80-5F27-401F-8B1A-267786A6D124}" dt="2023-06-12T12:12:16.056" v="3354" actId="47"/>
        <pc:sldMkLst>
          <pc:docMk/>
          <pc:sldMk cId="3074192729" sldId="353"/>
        </pc:sldMkLst>
        <pc:picChg chg="del">
          <ac:chgData name="Carolina Fonseca Mojica" userId="96a9fb46-5df0-4562-9b8f-5a3eebca85f6" providerId="ADAL" clId="{803E0B80-5F27-401F-8B1A-267786A6D124}" dt="2023-06-12T12:11:04.757" v="3326" actId="21"/>
          <ac:picMkLst>
            <pc:docMk/>
            <pc:sldMk cId="3074192729" sldId="353"/>
            <ac:picMk id="2050" creationId="{DC8F33E4-233C-4A27-B5F1-369BFDB02097}"/>
          </ac:picMkLst>
        </pc:picChg>
      </pc:sldChg>
      <pc:sldChg chg="addSp delSp modSp mod">
        <pc:chgData name="Carolina Fonseca Mojica" userId="96a9fb46-5df0-4562-9b8f-5a3eebca85f6" providerId="ADAL" clId="{803E0B80-5F27-401F-8B1A-267786A6D124}" dt="2023-06-12T12:12:44.214" v="3363" actId="1076"/>
        <pc:sldMkLst>
          <pc:docMk/>
          <pc:sldMk cId="326870472" sldId="354"/>
        </pc:sldMkLst>
        <pc:spChg chg="add del mod">
          <ac:chgData name="Carolina Fonseca Mojica" userId="96a9fb46-5df0-4562-9b8f-5a3eebca85f6" providerId="ADAL" clId="{803E0B80-5F27-401F-8B1A-267786A6D124}" dt="2023-06-12T12:12:27.779" v="3357" actId="478"/>
          <ac:spMkLst>
            <pc:docMk/>
            <pc:sldMk cId="326870472" sldId="354"/>
            <ac:spMk id="3" creationId="{29471FE2-01D3-B828-1708-803C22C60687}"/>
          </ac:spMkLst>
        </pc:spChg>
        <pc:spChg chg="mod">
          <ac:chgData name="Carolina Fonseca Mojica" userId="96a9fb46-5df0-4562-9b8f-5a3eebca85f6" providerId="ADAL" clId="{803E0B80-5F27-401F-8B1A-267786A6D124}" dt="2023-06-12T12:12:23.748" v="3355" actId="20577"/>
          <ac:spMkLst>
            <pc:docMk/>
            <pc:sldMk cId="326870472" sldId="354"/>
            <ac:spMk id="8" creationId="{00000000-0000-0000-0000-000000000000}"/>
          </ac:spMkLst>
        </pc:spChg>
        <pc:spChg chg="del">
          <ac:chgData name="Carolina Fonseca Mojica" userId="96a9fb46-5df0-4562-9b8f-5a3eebca85f6" providerId="ADAL" clId="{803E0B80-5F27-401F-8B1A-267786A6D124}" dt="2023-06-12T12:12:26.025" v="3356" actId="478"/>
          <ac:spMkLst>
            <pc:docMk/>
            <pc:sldMk cId="326870472" sldId="354"/>
            <ac:spMk id="9" creationId="{00000000-0000-0000-0000-000000000000}"/>
          </ac:spMkLst>
        </pc:spChg>
        <pc:picChg chg="add mod">
          <ac:chgData name="Carolina Fonseca Mojica" userId="96a9fb46-5df0-4562-9b8f-5a3eebca85f6" providerId="ADAL" clId="{803E0B80-5F27-401F-8B1A-267786A6D124}" dt="2023-06-12T12:12:44.214" v="3363" actId="1076"/>
          <ac:picMkLst>
            <pc:docMk/>
            <pc:sldMk cId="326870472" sldId="354"/>
            <ac:picMk id="6" creationId="{FA00AF33-F047-DD51-EDB3-3081A0E96A1F}"/>
          </ac:picMkLst>
        </pc:picChg>
        <pc:picChg chg="mod">
          <ac:chgData name="Carolina Fonseca Mojica" userId="96a9fb46-5df0-4562-9b8f-5a3eebca85f6" providerId="ADAL" clId="{803E0B80-5F27-401F-8B1A-267786A6D124}" dt="2023-06-12T12:12:38.493" v="3362" actId="1076"/>
          <ac:picMkLst>
            <pc:docMk/>
            <pc:sldMk cId="326870472" sldId="354"/>
            <ac:picMk id="3074" creationId="{703114CE-39C8-4372-8DA5-BF381F850FBE}"/>
          </ac:picMkLst>
        </pc:picChg>
      </pc:sldChg>
      <pc:sldChg chg="delSp del">
        <pc:chgData name="Carolina Fonseca Mojica" userId="96a9fb46-5df0-4562-9b8f-5a3eebca85f6" providerId="ADAL" clId="{803E0B80-5F27-401F-8B1A-267786A6D124}" dt="2023-06-12T12:12:48.274" v="3364" actId="47"/>
        <pc:sldMkLst>
          <pc:docMk/>
          <pc:sldMk cId="3059164737" sldId="355"/>
        </pc:sldMkLst>
        <pc:picChg chg="del">
          <ac:chgData name="Carolina Fonseca Mojica" userId="96a9fb46-5df0-4562-9b8f-5a3eebca85f6" providerId="ADAL" clId="{803E0B80-5F27-401F-8B1A-267786A6D124}" dt="2023-06-12T12:12:33.407" v="3359" actId="21"/>
          <ac:picMkLst>
            <pc:docMk/>
            <pc:sldMk cId="3059164737" sldId="355"/>
            <ac:picMk id="4098" creationId="{467A93D8-CF66-46D4-B62A-6AEEC3CFC17D}"/>
          </ac:picMkLst>
        </pc:picChg>
      </pc:sldChg>
      <pc:sldChg chg="addSp delSp modSp mod">
        <pc:chgData name="Carolina Fonseca Mojica" userId="96a9fb46-5df0-4562-9b8f-5a3eebca85f6" providerId="ADAL" clId="{803E0B80-5F27-401F-8B1A-267786A6D124}" dt="2023-06-12T12:13:00.579" v="3367" actId="478"/>
        <pc:sldMkLst>
          <pc:docMk/>
          <pc:sldMk cId="3811370908" sldId="356"/>
        </pc:sldMkLst>
        <pc:spChg chg="add del mod">
          <ac:chgData name="Carolina Fonseca Mojica" userId="96a9fb46-5df0-4562-9b8f-5a3eebca85f6" providerId="ADAL" clId="{803E0B80-5F27-401F-8B1A-267786A6D124}" dt="2023-06-12T12:13:00.579" v="3367" actId="478"/>
          <ac:spMkLst>
            <pc:docMk/>
            <pc:sldMk cId="3811370908" sldId="356"/>
            <ac:spMk id="3" creationId="{0067587B-B4DF-9DFB-C89B-C181AB6FF2B9}"/>
          </ac:spMkLst>
        </pc:spChg>
        <pc:spChg chg="mod">
          <ac:chgData name="Carolina Fonseca Mojica" userId="96a9fb46-5df0-4562-9b8f-5a3eebca85f6" providerId="ADAL" clId="{803E0B80-5F27-401F-8B1A-267786A6D124}" dt="2023-06-12T12:12:57.790" v="3365" actId="20577"/>
          <ac:spMkLst>
            <pc:docMk/>
            <pc:sldMk cId="3811370908" sldId="356"/>
            <ac:spMk id="8" creationId="{00000000-0000-0000-0000-000000000000}"/>
          </ac:spMkLst>
        </pc:spChg>
        <pc:spChg chg="del">
          <ac:chgData name="Carolina Fonseca Mojica" userId="96a9fb46-5df0-4562-9b8f-5a3eebca85f6" providerId="ADAL" clId="{803E0B80-5F27-401F-8B1A-267786A6D124}" dt="2023-06-12T12:12:59.754" v="3366" actId="478"/>
          <ac:spMkLst>
            <pc:docMk/>
            <pc:sldMk cId="3811370908" sldId="356"/>
            <ac:spMk id="9" creationId="{00000000-0000-0000-0000-000000000000}"/>
          </ac:spMkLst>
        </pc:spChg>
      </pc:sldChg>
      <pc:sldChg chg="modSp mod addCm">
        <pc:chgData name="Carolina Fonseca Mojica" userId="96a9fb46-5df0-4562-9b8f-5a3eebca85f6" providerId="ADAL" clId="{803E0B80-5F27-401F-8B1A-267786A6D124}" dt="2023-06-12T12:14:19.644" v="3369" actId="20577"/>
        <pc:sldMkLst>
          <pc:docMk/>
          <pc:sldMk cId="525768081" sldId="357"/>
        </pc:sldMkLst>
        <pc:spChg chg="mod">
          <ac:chgData name="Carolina Fonseca Mojica" userId="96a9fb46-5df0-4562-9b8f-5a3eebca85f6" providerId="ADAL" clId="{803E0B80-5F27-401F-8B1A-267786A6D124}" dt="2023-06-12T12:14:19.644" v="3369" actId="20577"/>
          <ac:spMkLst>
            <pc:docMk/>
            <pc:sldMk cId="525768081" sldId="357"/>
            <ac:spMk id="8" creationId="{00000000-0000-0000-0000-000000000000}"/>
          </ac:spMkLst>
        </pc:spChg>
      </pc:sldChg>
      <pc:sldChg chg="del addCm">
        <pc:chgData name="Carolina Fonseca Mojica" userId="96a9fb46-5df0-4562-9b8f-5a3eebca85f6" providerId="ADAL" clId="{803E0B80-5F27-401F-8B1A-267786A6D124}" dt="2023-06-12T14:44:59.196" v="3446" actId="47"/>
        <pc:sldMkLst>
          <pc:docMk/>
          <pc:sldMk cId="3502585907" sldId="358"/>
        </pc:sldMkLst>
      </pc:sldChg>
      <pc:sldChg chg="del">
        <pc:chgData name="Carolina Fonseca Mojica" userId="96a9fb46-5df0-4562-9b8f-5a3eebca85f6" providerId="ADAL" clId="{803E0B80-5F27-401F-8B1A-267786A6D124}" dt="2023-06-08T13:59:05.198" v="33" actId="47"/>
        <pc:sldMkLst>
          <pc:docMk/>
          <pc:sldMk cId="467229890" sldId="401"/>
        </pc:sldMkLst>
      </pc:sldChg>
      <pc:sldChg chg="modSp mod">
        <pc:chgData name="Carolina Fonseca Mojica" userId="96a9fb46-5df0-4562-9b8f-5a3eebca85f6" providerId="ADAL" clId="{803E0B80-5F27-401F-8B1A-267786A6D124}" dt="2023-06-09T12:49:00.727" v="928" actId="14100"/>
        <pc:sldMkLst>
          <pc:docMk/>
          <pc:sldMk cId="2501244503" sldId="402"/>
        </pc:sldMkLst>
        <pc:spChg chg="mod">
          <ac:chgData name="Carolina Fonseca Mojica" userId="96a9fb46-5df0-4562-9b8f-5a3eebca85f6" providerId="ADAL" clId="{803E0B80-5F27-401F-8B1A-267786A6D124}" dt="2023-06-08T15:07:35.325" v="142" actId="20577"/>
          <ac:spMkLst>
            <pc:docMk/>
            <pc:sldMk cId="2501244503" sldId="402"/>
            <ac:spMk id="2" creationId="{FBD3D57A-1503-4353-BDCA-CD3CD49988E4}"/>
          </ac:spMkLst>
        </pc:spChg>
        <pc:spChg chg="mod">
          <ac:chgData name="Carolina Fonseca Mojica" userId="96a9fb46-5df0-4562-9b8f-5a3eebca85f6" providerId="ADAL" clId="{803E0B80-5F27-401F-8B1A-267786A6D124}" dt="2023-06-08T15:07:50.621" v="155" actId="20577"/>
          <ac:spMkLst>
            <pc:docMk/>
            <pc:sldMk cId="2501244503" sldId="402"/>
            <ac:spMk id="3" creationId="{A93FA8A2-49FB-4F69-B46C-3F7AB4845311}"/>
          </ac:spMkLst>
        </pc:spChg>
        <pc:spChg chg="mod">
          <ac:chgData name="Carolina Fonseca Mojica" userId="96a9fb46-5df0-4562-9b8f-5a3eebca85f6" providerId="ADAL" clId="{803E0B80-5F27-401F-8B1A-267786A6D124}" dt="2023-06-09T12:49:00.727" v="928" actId="14100"/>
          <ac:spMkLst>
            <pc:docMk/>
            <pc:sldMk cId="2501244503" sldId="402"/>
            <ac:spMk id="9" creationId="{994E4C88-92EB-4242-AD4A-6D640DDB0B8A}"/>
          </ac:spMkLst>
        </pc:spChg>
        <pc:spChg chg="mod">
          <ac:chgData name="Carolina Fonseca Mojica" userId="96a9fb46-5df0-4562-9b8f-5a3eebca85f6" providerId="ADAL" clId="{803E0B80-5F27-401F-8B1A-267786A6D124}" dt="2023-06-09T12:48:53.941" v="927" actId="14100"/>
          <ac:spMkLst>
            <pc:docMk/>
            <pc:sldMk cId="2501244503" sldId="402"/>
            <ac:spMk id="10" creationId="{AF9B399A-E43D-4118-A8BB-5AB734EAED4B}"/>
          </ac:spMkLst>
        </pc:spChg>
      </pc:sldChg>
      <pc:sldChg chg="addSp modSp mod">
        <pc:chgData name="Carolina Fonseca Mojica" userId="96a9fb46-5df0-4562-9b8f-5a3eebca85f6" providerId="ADAL" clId="{803E0B80-5F27-401F-8B1A-267786A6D124}" dt="2023-06-12T09:00:07.012" v="3185" actId="1076"/>
        <pc:sldMkLst>
          <pc:docMk/>
          <pc:sldMk cId="2457433447" sldId="403"/>
        </pc:sldMkLst>
        <pc:spChg chg="mod">
          <ac:chgData name="Carolina Fonseca Mojica" userId="96a9fb46-5df0-4562-9b8f-5a3eebca85f6" providerId="ADAL" clId="{803E0B80-5F27-401F-8B1A-267786A6D124}" dt="2023-06-08T15:07:58.441" v="156" actId="6549"/>
          <ac:spMkLst>
            <pc:docMk/>
            <pc:sldMk cId="2457433447" sldId="403"/>
            <ac:spMk id="2" creationId="{FBD3D57A-1503-4353-BDCA-CD3CD49988E4}"/>
          </ac:spMkLst>
        </pc:spChg>
        <pc:spChg chg="mod">
          <ac:chgData name="Carolina Fonseca Mojica" userId="96a9fb46-5df0-4562-9b8f-5a3eebca85f6" providerId="ADAL" clId="{803E0B80-5F27-401F-8B1A-267786A6D124}" dt="2023-06-09T12:53:10.426" v="1056" actId="20577"/>
          <ac:spMkLst>
            <pc:docMk/>
            <pc:sldMk cId="2457433447" sldId="403"/>
            <ac:spMk id="3" creationId="{A93FA8A2-49FB-4F69-B46C-3F7AB4845311}"/>
          </ac:spMkLst>
        </pc:spChg>
        <pc:spChg chg="add mod">
          <ac:chgData name="Carolina Fonseca Mojica" userId="96a9fb46-5df0-4562-9b8f-5a3eebca85f6" providerId="ADAL" clId="{803E0B80-5F27-401F-8B1A-267786A6D124}" dt="2023-06-12T08:49:14.933" v="3181" actId="207"/>
          <ac:spMkLst>
            <pc:docMk/>
            <pc:sldMk cId="2457433447" sldId="403"/>
            <ac:spMk id="5" creationId="{703231B0-F341-F171-78C4-6BE1A92A53BF}"/>
          </ac:spMkLst>
        </pc:spChg>
        <pc:spChg chg="add mod">
          <ac:chgData name="Carolina Fonseca Mojica" userId="96a9fb46-5df0-4562-9b8f-5a3eebca85f6" providerId="ADAL" clId="{803E0B80-5F27-401F-8B1A-267786A6D124}" dt="2023-06-12T09:00:07.012" v="3185" actId="1076"/>
          <ac:spMkLst>
            <pc:docMk/>
            <pc:sldMk cId="2457433447" sldId="403"/>
            <ac:spMk id="9" creationId="{F594DB62-3D30-42B7-3443-4C785463DF71}"/>
          </ac:spMkLst>
        </pc:spChg>
      </pc:sldChg>
      <pc:sldChg chg="addSp delSp modSp mod">
        <pc:chgData name="Carolina Fonseca Mojica" userId="96a9fb46-5df0-4562-9b8f-5a3eebca85f6" providerId="ADAL" clId="{803E0B80-5F27-401F-8B1A-267786A6D124}" dt="2023-06-09T13:02:47.101" v="1416" actId="208"/>
        <pc:sldMkLst>
          <pc:docMk/>
          <pc:sldMk cId="21665046" sldId="404"/>
        </pc:sldMkLst>
        <pc:spChg chg="mod">
          <ac:chgData name="Carolina Fonseca Mojica" userId="96a9fb46-5df0-4562-9b8f-5a3eebca85f6" providerId="ADAL" clId="{803E0B80-5F27-401F-8B1A-267786A6D124}" dt="2023-06-09T12:57:44.622" v="1184"/>
          <ac:spMkLst>
            <pc:docMk/>
            <pc:sldMk cId="21665046" sldId="404"/>
            <ac:spMk id="2" creationId="{FBD3D57A-1503-4353-BDCA-CD3CD49988E4}"/>
          </ac:spMkLst>
        </pc:spChg>
        <pc:spChg chg="del mod">
          <ac:chgData name="Carolina Fonseca Mojica" userId="96a9fb46-5df0-4562-9b8f-5a3eebca85f6" providerId="ADAL" clId="{803E0B80-5F27-401F-8B1A-267786A6D124}" dt="2023-06-09T12:57:51.821" v="1185" actId="478"/>
          <ac:spMkLst>
            <pc:docMk/>
            <pc:sldMk cId="21665046" sldId="404"/>
            <ac:spMk id="3" creationId="{A93FA8A2-49FB-4F69-B46C-3F7AB4845311}"/>
          </ac:spMkLst>
        </pc:spChg>
        <pc:spChg chg="add mod">
          <ac:chgData name="Carolina Fonseca Mojica" userId="96a9fb46-5df0-4562-9b8f-5a3eebca85f6" providerId="ADAL" clId="{803E0B80-5F27-401F-8B1A-267786A6D124}" dt="2023-06-09T12:58:02.384" v="1192" actId="1035"/>
          <ac:spMkLst>
            <pc:docMk/>
            <pc:sldMk cId="21665046" sldId="404"/>
            <ac:spMk id="5" creationId="{5AA6FCEC-12B7-8783-02E5-FC218130BBD7}"/>
          </ac:spMkLst>
        </pc:spChg>
        <pc:spChg chg="add mod">
          <ac:chgData name="Carolina Fonseca Mojica" userId="96a9fb46-5df0-4562-9b8f-5a3eebca85f6" providerId="ADAL" clId="{803E0B80-5F27-401F-8B1A-267786A6D124}" dt="2023-06-09T12:58:02.384" v="1192" actId="1035"/>
          <ac:spMkLst>
            <pc:docMk/>
            <pc:sldMk cId="21665046" sldId="404"/>
            <ac:spMk id="8" creationId="{AC51A882-47A6-90D0-1668-4E2276F298CC}"/>
          </ac:spMkLst>
        </pc:spChg>
        <pc:spChg chg="del mod">
          <ac:chgData name="Carolina Fonseca Mojica" userId="96a9fb46-5df0-4562-9b8f-5a3eebca85f6" providerId="ADAL" clId="{803E0B80-5F27-401F-8B1A-267786A6D124}" dt="2023-06-09T12:54:16.892" v="1062" actId="478"/>
          <ac:spMkLst>
            <pc:docMk/>
            <pc:sldMk cId="21665046" sldId="404"/>
            <ac:spMk id="10" creationId="{35EC1EFE-6675-4721-BEDF-D6409E43DFAE}"/>
          </ac:spMkLst>
        </pc:spChg>
        <pc:spChg chg="mod">
          <ac:chgData name="Carolina Fonseca Mojica" userId="96a9fb46-5df0-4562-9b8f-5a3eebca85f6" providerId="ADAL" clId="{803E0B80-5F27-401F-8B1A-267786A6D124}" dt="2023-06-09T12:58:06.385" v="1196" actId="1035"/>
          <ac:spMkLst>
            <pc:docMk/>
            <pc:sldMk cId="21665046" sldId="404"/>
            <ac:spMk id="11" creationId="{BA511DDF-3608-47F4-B43C-3A2BBBA58C22}"/>
          </ac:spMkLst>
        </pc:spChg>
        <pc:spChg chg="del">
          <ac:chgData name="Carolina Fonseca Mojica" userId="96a9fb46-5df0-4562-9b8f-5a3eebca85f6" providerId="ADAL" clId="{803E0B80-5F27-401F-8B1A-267786A6D124}" dt="2023-06-09T12:54:46.171" v="1072" actId="478"/>
          <ac:spMkLst>
            <pc:docMk/>
            <pc:sldMk cId="21665046" sldId="404"/>
            <ac:spMk id="12" creationId="{F07F02EF-FF85-4BC6-BACE-876AD4D47B7F}"/>
          </ac:spMkLst>
        </pc:spChg>
        <pc:spChg chg="add del mod">
          <ac:chgData name="Carolina Fonseca Mojica" userId="96a9fb46-5df0-4562-9b8f-5a3eebca85f6" providerId="ADAL" clId="{803E0B80-5F27-401F-8B1A-267786A6D124}" dt="2023-06-09T12:57:55.394" v="1186" actId="478"/>
          <ac:spMkLst>
            <pc:docMk/>
            <pc:sldMk cId="21665046" sldId="404"/>
            <ac:spMk id="18" creationId="{3269DF1F-0065-911B-2697-37D68E00CE0B}"/>
          </ac:spMkLst>
        </pc:spChg>
        <pc:spChg chg="add mod">
          <ac:chgData name="Carolina Fonseca Mojica" userId="96a9fb46-5df0-4562-9b8f-5a3eebca85f6" providerId="ADAL" clId="{803E0B80-5F27-401F-8B1A-267786A6D124}" dt="2023-06-09T13:02:43.623" v="1415" actId="1076"/>
          <ac:spMkLst>
            <pc:docMk/>
            <pc:sldMk cId="21665046" sldId="404"/>
            <ac:spMk id="19" creationId="{75B3DA41-FC7D-F8E9-69FE-DFC8E8E215EE}"/>
          </ac:spMkLst>
        </pc:spChg>
        <pc:picChg chg="mod">
          <ac:chgData name="Carolina Fonseca Mojica" userId="96a9fb46-5df0-4562-9b8f-5a3eebca85f6" providerId="ADAL" clId="{803E0B80-5F27-401F-8B1A-267786A6D124}" dt="2023-06-09T12:58:06.385" v="1196" actId="1035"/>
          <ac:picMkLst>
            <pc:docMk/>
            <pc:sldMk cId="21665046" sldId="404"/>
            <ac:picMk id="9" creationId="{E1BC85DB-5DA4-44BA-BC7B-DEEF78F225EF}"/>
          </ac:picMkLst>
        </pc:picChg>
        <pc:picChg chg="mod">
          <ac:chgData name="Carolina Fonseca Mojica" userId="96a9fb46-5df0-4562-9b8f-5a3eebca85f6" providerId="ADAL" clId="{803E0B80-5F27-401F-8B1A-267786A6D124}" dt="2023-06-09T12:58:06.385" v="1196" actId="1035"/>
          <ac:picMkLst>
            <pc:docMk/>
            <pc:sldMk cId="21665046" sldId="404"/>
            <ac:picMk id="16" creationId="{17C2FC39-4059-4E91-8086-294601C52554}"/>
          </ac:picMkLst>
        </pc:picChg>
        <pc:cxnChg chg="add mod">
          <ac:chgData name="Carolina Fonseca Mojica" userId="96a9fb46-5df0-4562-9b8f-5a3eebca85f6" providerId="ADAL" clId="{803E0B80-5F27-401F-8B1A-267786A6D124}" dt="2023-06-09T12:58:02.384" v="1192" actId="1035"/>
          <ac:cxnSpMkLst>
            <pc:docMk/>
            <pc:sldMk cId="21665046" sldId="404"/>
            <ac:cxnSpMk id="15" creationId="{45FC7100-43D8-FC57-A034-69AC07F3C999}"/>
          </ac:cxnSpMkLst>
        </pc:cxnChg>
        <pc:cxnChg chg="add mod">
          <ac:chgData name="Carolina Fonseca Mojica" userId="96a9fb46-5df0-4562-9b8f-5a3eebca85f6" providerId="ADAL" clId="{803E0B80-5F27-401F-8B1A-267786A6D124}" dt="2023-06-09T13:02:47.101" v="1416" actId="208"/>
          <ac:cxnSpMkLst>
            <pc:docMk/>
            <pc:sldMk cId="21665046" sldId="404"/>
            <ac:cxnSpMk id="20" creationId="{403FCADE-12EC-2393-7D43-2D3E8B890D10}"/>
          </ac:cxnSpMkLst>
        </pc:cxnChg>
      </pc:sldChg>
      <pc:sldChg chg="modSp mod">
        <pc:chgData name="Carolina Fonseca Mojica" userId="96a9fb46-5df0-4562-9b8f-5a3eebca85f6" providerId="ADAL" clId="{803E0B80-5F27-401F-8B1A-267786A6D124}" dt="2023-06-12T09:49:26.574" v="3187" actId="20577"/>
        <pc:sldMkLst>
          <pc:docMk/>
          <pc:sldMk cId="850219064" sldId="405"/>
        </pc:sldMkLst>
        <pc:spChg chg="mod">
          <ac:chgData name="Carolina Fonseca Mojica" userId="96a9fb46-5df0-4562-9b8f-5a3eebca85f6" providerId="ADAL" clId="{803E0B80-5F27-401F-8B1A-267786A6D124}" dt="2023-06-12T09:49:26.574" v="3187" actId="20577"/>
          <ac:spMkLst>
            <pc:docMk/>
            <pc:sldMk cId="850219064" sldId="405"/>
            <ac:spMk id="2" creationId="{DD57D15D-116B-415C-8AA1-48A5BF8C5C69}"/>
          </ac:spMkLst>
        </pc:spChg>
      </pc:sldChg>
      <pc:sldChg chg="addSp delSp modSp mod">
        <pc:chgData name="Carolina Fonseca Mojica" userId="96a9fb46-5df0-4562-9b8f-5a3eebca85f6" providerId="ADAL" clId="{803E0B80-5F27-401F-8B1A-267786A6D124}" dt="2023-06-09T13:21:19.051" v="2084" actId="1076"/>
        <pc:sldMkLst>
          <pc:docMk/>
          <pc:sldMk cId="1517276409" sldId="406"/>
        </pc:sldMkLst>
        <pc:spChg chg="mod">
          <ac:chgData name="Carolina Fonseca Mojica" userId="96a9fb46-5df0-4562-9b8f-5a3eebca85f6" providerId="ADAL" clId="{803E0B80-5F27-401F-8B1A-267786A6D124}" dt="2023-06-09T13:16:17.195" v="1981" actId="20577"/>
          <ac:spMkLst>
            <pc:docMk/>
            <pc:sldMk cId="1517276409" sldId="406"/>
            <ac:spMk id="2" creationId="{FBD3D57A-1503-4353-BDCA-CD3CD49988E4}"/>
          </ac:spMkLst>
        </pc:spChg>
        <pc:spChg chg="del mod">
          <ac:chgData name="Carolina Fonseca Mojica" userId="96a9fb46-5df0-4562-9b8f-5a3eebca85f6" providerId="ADAL" clId="{803E0B80-5F27-401F-8B1A-267786A6D124}" dt="2023-06-09T13:11:47.792" v="1840" actId="478"/>
          <ac:spMkLst>
            <pc:docMk/>
            <pc:sldMk cId="1517276409" sldId="406"/>
            <ac:spMk id="3" creationId="{A93FA8A2-49FB-4F69-B46C-3F7AB4845311}"/>
          </ac:spMkLst>
        </pc:spChg>
        <pc:spChg chg="del mod">
          <ac:chgData name="Carolina Fonseca Mojica" userId="96a9fb46-5df0-4562-9b8f-5a3eebca85f6" providerId="ADAL" clId="{803E0B80-5F27-401F-8B1A-267786A6D124}" dt="2023-06-09T13:11:55.616" v="1843" actId="478"/>
          <ac:spMkLst>
            <pc:docMk/>
            <pc:sldMk cId="1517276409" sldId="406"/>
            <ac:spMk id="5" creationId="{D0A4D51D-ADCA-4634-B666-D468B581EDA7}"/>
          </ac:spMkLst>
        </pc:spChg>
        <pc:spChg chg="del mod">
          <ac:chgData name="Carolina Fonseca Mojica" userId="96a9fb46-5df0-4562-9b8f-5a3eebca85f6" providerId="ADAL" clId="{803E0B80-5F27-401F-8B1A-267786A6D124}" dt="2023-06-09T13:10:37.200" v="1825" actId="478"/>
          <ac:spMkLst>
            <pc:docMk/>
            <pc:sldMk cId="1517276409" sldId="406"/>
            <ac:spMk id="8" creationId="{07015A31-5555-4555-92BF-BCC4A5F9079A}"/>
          </ac:spMkLst>
        </pc:spChg>
        <pc:spChg chg="add mod">
          <ac:chgData name="Carolina Fonseca Mojica" userId="96a9fb46-5df0-4562-9b8f-5a3eebca85f6" providerId="ADAL" clId="{803E0B80-5F27-401F-8B1A-267786A6D124}" dt="2023-06-09T13:13:05.173" v="1894" actId="1076"/>
          <ac:spMkLst>
            <pc:docMk/>
            <pc:sldMk cId="1517276409" sldId="406"/>
            <ac:spMk id="11" creationId="{75198AF1-6363-B9CC-B29F-D878DC5BEB0E}"/>
          </ac:spMkLst>
        </pc:spChg>
        <pc:spChg chg="mod">
          <ac:chgData name="Carolina Fonseca Mojica" userId="96a9fb46-5df0-4562-9b8f-5a3eebca85f6" providerId="ADAL" clId="{803E0B80-5F27-401F-8B1A-267786A6D124}" dt="2023-06-09T13:16:51.156" v="1997" actId="164"/>
          <ac:spMkLst>
            <pc:docMk/>
            <pc:sldMk cId="1517276409" sldId="406"/>
            <ac:spMk id="14" creationId="{5FD1BE2E-2AE9-4E12-8048-A8308F204012}"/>
          </ac:spMkLst>
        </pc:spChg>
        <pc:spChg chg="add mod">
          <ac:chgData name="Carolina Fonseca Mojica" userId="96a9fb46-5df0-4562-9b8f-5a3eebca85f6" providerId="ADAL" clId="{803E0B80-5F27-401F-8B1A-267786A6D124}" dt="2023-06-09T13:20:38.266" v="2071" actId="1076"/>
          <ac:spMkLst>
            <pc:docMk/>
            <pc:sldMk cId="1517276409" sldId="406"/>
            <ac:spMk id="15" creationId="{4806BE43-6C20-5D0D-B725-E68C55D8CD03}"/>
          </ac:spMkLst>
        </pc:spChg>
        <pc:spChg chg="add del mod">
          <ac:chgData name="Carolina Fonseca Mojica" userId="96a9fb46-5df0-4562-9b8f-5a3eebca85f6" providerId="ADAL" clId="{803E0B80-5F27-401F-8B1A-267786A6D124}" dt="2023-06-09T13:11:49.672" v="1841" actId="478"/>
          <ac:spMkLst>
            <pc:docMk/>
            <pc:sldMk cId="1517276409" sldId="406"/>
            <ac:spMk id="17" creationId="{8113E040-225D-331D-5816-5347F3F85983}"/>
          </ac:spMkLst>
        </pc:spChg>
        <pc:spChg chg="add mod">
          <ac:chgData name="Carolina Fonseca Mojica" userId="96a9fb46-5df0-4562-9b8f-5a3eebca85f6" providerId="ADAL" clId="{803E0B80-5F27-401F-8B1A-267786A6D124}" dt="2023-06-09T13:20:45.035" v="2077" actId="1035"/>
          <ac:spMkLst>
            <pc:docMk/>
            <pc:sldMk cId="1517276409" sldId="406"/>
            <ac:spMk id="18" creationId="{20E9ADB0-BF4D-E50F-2DB9-8AAB36056699}"/>
          </ac:spMkLst>
        </pc:spChg>
        <pc:spChg chg="add mod">
          <ac:chgData name="Carolina Fonseca Mojica" userId="96a9fb46-5df0-4562-9b8f-5a3eebca85f6" providerId="ADAL" clId="{803E0B80-5F27-401F-8B1A-267786A6D124}" dt="2023-06-09T13:21:02.267" v="2079" actId="1076"/>
          <ac:spMkLst>
            <pc:docMk/>
            <pc:sldMk cId="1517276409" sldId="406"/>
            <ac:spMk id="19" creationId="{B7DF2A8D-35A2-1368-B7B0-D2F248D6E548}"/>
          </ac:spMkLst>
        </pc:spChg>
        <pc:grpChg chg="add mod">
          <ac:chgData name="Carolina Fonseca Mojica" userId="96a9fb46-5df0-4562-9b8f-5a3eebca85f6" providerId="ADAL" clId="{803E0B80-5F27-401F-8B1A-267786A6D124}" dt="2023-06-09T13:21:19.051" v="2084" actId="1076"/>
          <ac:grpSpMkLst>
            <pc:docMk/>
            <pc:sldMk cId="1517276409" sldId="406"/>
            <ac:grpSpMk id="20" creationId="{F373C180-679E-A0EA-30E0-FD3CFB0D24A8}"/>
          </ac:grpSpMkLst>
        </pc:grpChg>
        <pc:picChg chg="mod">
          <ac:chgData name="Carolina Fonseca Mojica" userId="96a9fb46-5df0-4562-9b8f-5a3eebca85f6" providerId="ADAL" clId="{803E0B80-5F27-401F-8B1A-267786A6D124}" dt="2023-06-09T13:21:15.574" v="2083" actId="1076"/>
          <ac:picMkLst>
            <pc:docMk/>
            <pc:sldMk cId="1517276409" sldId="406"/>
            <ac:picMk id="9" creationId="{7898104E-38E1-4F53-B4FB-ED1FE22EAE29}"/>
          </ac:picMkLst>
        </pc:picChg>
        <pc:picChg chg="mod">
          <ac:chgData name="Carolina Fonseca Mojica" userId="96a9fb46-5df0-4562-9b8f-5a3eebca85f6" providerId="ADAL" clId="{803E0B80-5F27-401F-8B1A-267786A6D124}" dt="2023-06-09T13:16:51.156" v="1997" actId="164"/>
          <ac:picMkLst>
            <pc:docMk/>
            <pc:sldMk cId="1517276409" sldId="406"/>
            <ac:picMk id="13" creationId="{12C8B07F-FBBA-4186-BE7C-1722D84FC319}"/>
          </ac:picMkLst>
        </pc:picChg>
        <pc:cxnChg chg="add del mod">
          <ac:chgData name="Carolina Fonseca Mojica" userId="96a9fb46-5df0-4562-9b8f-5a3eebca85f6" providerId="ADAL" clId="{803E0B80-5F27-401F-8B1A-267786A6D124}" dt="2023-06-09T13:19:29.938" v="2027" actId="478"/>
          <ac:cxnSpMkLst>
            <pc:docMk/>
            <pc:sldMk cId="1517276409" sldId="406"/>
            <ac:cxnSpMk id="21" creationId="{95715B2A-0499-1F5A-78AC-1489B5ECC5FA}"/>
          </ac:cxnSpMkLst>
        </pc:cxnChg>
        <pc:cxnChg chg="add mod">
          <ac:chgData name="Carolina Fonseca Mojica" userId="96a9fb46-5df0-4562-9b8f-5a3eebca85f6" providerId="ADAL" clId="{803E0B80-5F27-401F-8B1A-267786A6D124}" dt="2023-06-09T13:21:13.154" v="2082" actId="14100"/>
          <ac:cxnSpMkLst>
            <pc:docMk/>
            <pc:sldMk cId="1517276409" sldId="406"/>
            <ac:cxnSpMk id="24" creationId="{B43000E4-4C06-2DFE-FD3B-372A733FC5D8}"/>
          </ac:cxnSpMkLst>
        </pc:cxnChg>
      </pc:sldChg>
      <pc:sldChg chg="modSp mod">
        <pc:chgData name="Carolina Fonseca Mojica" userId="96a9fb46-5df0-4562-9b8f-5a3eebca85f6" providerId="ADAL" clId="{803E0B80-5F27-401F-8B1A-267786A6D124}" dt="2023-06-12T08:34:43.053" v="3157" actId="20577"/>
        <pc:sldMkLst>
          <pc:docMk/>
          <pc:sldMk cId="2422240316" sldId="411"/>
        </pc:sldMkLst>
        <pc:spChg chg="mod">
          <ac:chgData name="Carolina Fonseca Mojica" userId="96a9fb46-5df0-4562-9b8f-5a3eebca85f6" providerId="ADAL" clId="{803E0B80-5F27-401F-8B1A-267786A6D124}" dt="2023-06-12T08:34:43.053" v="3157" actId="20577"/>
          <ac:spMkLst>
            <pc:docMk/>
            <pc:sldMk cId="2422240316" sldId="411"/>
            <ac:spMk id="2" creationId="{44E9D0B3-D36C-41B0-A93F-3195E0109CF8}"/>
          </ac:spMkLst>
        </pc:spChg>
      </pc:sldChg>
      <pc:sldChg chg="modSp mod">
        <pc:chgData name="Carolina Fonseca Mojica" userId="96a9fb46-5df0-4562-9b8f-5a3eebca85f6" providerId="ADAL" clId="{803E0B80-5F27-401F-8B1A-267786A6D124}" dt="2023-06-20T15:34:12.393" v="3505" actId="108"/>
        <pc:sldMkLst>
          <pc:docMk/>
          <pc:sldMk cId="1924964485" sldId="412"/>
        </pc:sldMkLst>
        <pc:spChg chg="mod">
          <ac:chgData name="Carolina Fonseca Mojica" userId="96a9fb46-5df0-4562-9b8f-5a3eebca85f6" providerId="ADAL" clId="{803E0B80-5F27-401F-8B1A-267786A6D124}" dt="2023-06-20T15:34:12.393" v="3505" actId="108"/>
          <ac:spMkLst>
            <pc:docMk/>
            <pc:sldMk cId="1924964485" sldId="412"/>
            <ac:spMk id="5" creationId="{686500F0-3501-4C57-950C-1B1722FA72CC}"/>
          </ac:spMkLst>
        </pc:spChg>
        <pc:spChg chg="mod">
          <ac:chgData name="Carolina Fonseca Mojica" userId="96a9fb46-5df0-4562-9b8f-5a3eebca85f6" providerId="ADAL" clId="{803E0B80-5F27-401F-8B1A-267786A6D124}" dt="2023-06-09T12:57:02.931" v="1181" actId="20577"/>
          <ac:spMkLst>
            <pc:docMk/>
            <pc:sldMk cId="1924964485" sldId="412"/>
            <ac:spMk id="9" creationId="{00000000-0000-0000-0000-000000000000}"/>
          </ac:spMkLst>
        </pc:spChg>
      </pc:sldChg>
      <pc:sldChg chg="addSp delSp modSp mod">
        <pc:chgData name="Carolina Fonseca Mojica" userId="96a9fb46-5df0-4562-9b8f-5a3eebca85f6" providerId="ADAL" clId="{803E0B80-5F27-401F-8B1A-267786A6D124}" dt="2023-06-09T13:29:42.845" v="2128" actId="20577"/>
        <pc:sldMkLst>
          <pc:docMk/>
          <pc:sldMk cId="193118012" sldId="413"/>
        </pc:sldMkLst>
        <pc:spChg chg="add mod">
          <ac:chgData name="Carolina Fonseca Mojica" userId="96a9fb46-5df0-4562-9b8f-5a3eebca85f6" providerId="ADAL" clId="{803E0B80-5F27-401F-8B1A-267786A6D124}" dt="2023-06-09T13:26:25.974" v="2096" actId="1076"/>
          <ac:spMkLst>
            <pc:docMk/>
            <pc:sldMk cId="193118012" sldId="413"/>
            <ac:spMk id="3" creationId="{065DE10B-A595-B421-761A-0371D7C6351D}"/>
          </ac:spMkLst>
        </pc:spChg>
        <pc:spChg chg="mod">
          <ac:chgData name="Carolina Fonseca Mojica" userId="96a9fb46-5df0-4562-9b8f-5a3eebca85f6" providerId="ADAL" clId="{803E0B80-5F27-401F-8B1A-267786A6D124}" dt="2023-06-09T13:26:37.818" v="2098" actId="1076"/>
          <ac:spMkLst>
            <pc:docMk/>
            <pc:sldMk cId="193118012" sldId="413"/>
            <ac:spMk id="6" creationId="{5AF5E205-DA79-4BF1-BE1A-C899ABE29AD8}"/>
          </ac:spMkLst>
        </pc:spChg>
        <pc:spChg chg="mod">
          <ac:chgData name="Carolina Fonseca Mojica" userId="96a9fb46-5df0-4562-9b8f-5a3eebca85f6" providerId="ADAL" clId="{803E0B80-5F27-401F-8B1A-267786A6D124}" dt="2023-06-09T13:29:42.845" v="2128" actId="20577"/>
          <ac:spMkLst>
            <pc:docMk/>
            <pc:sldMk cId="193118012" sldId="413"/>
            <ac:spMk id="8" creationId="{00000000-0000-0000-0000-000000000000}"/>
          </ac:spMkLst>
        </pc:spChg>
        <pc:spChg chg="del">
          <ac:chgData name="Carolina Fonseca Mojica" userId="96a9fb46-5df0-4562-9b8f-5a3eebca85f6" providerId="ADAL" clId="{803E0B80-5F27-401F-8B1A-267786A6D124}" dt="2023-06-09T13:25:30.552" v="2086" actId="478"/>
          <ac:spMkLst>
            <pc:docMk/>
            <pc:sldMk cId="193118012" sldId="413"/>
            <ac:spMk id="10" creationId="{3F1A72D8-B8AE-484D-8E5B-F64DDF352738}"/>
          </ac:spMkLst>
        </pc:spChg>
      </pc:sldChg>
      <pc:sldChg chg="modSp mod">
        <pc:chgData name="Carolina Fonseca Mojica" userId="96a9fb46-5df0-4562-9b8f-5a3eebca85f6" providerId="ADAL" clId="{803E0B80-5F27-401F-8B1A-267786A6D124}" dt="2023-06-09T13:29:46.410" v="2129" actId="20577"/>
        <pc:sldMkLst>
          <pc:docMk/>
          <pc:sldMk cId="2393135122" sldId="414"/>
        </pc:sldMkLst>
        <pc:spChg chg="mod">
          <ac:chgData name="Carolina Fonseca Mojica" userId="96a9fb46-5df0-4562-9b8f-5a3eebca85f6" providerId="ADAL" clId="{803E0B80-5F27-401F-8B1A-267786A6D124}" dt="2023-06-09T13:29:46.410" v="2129" actId="20577"/>
          <ac:spMkLst>
            <pc:docMk/>
            <pc:sldMk cId="2393135122" sldId="414"/>
            <ac:spMk id="8" creationId="{00000000-0000-0000-0000-000000000000}"/>
          </ac:spMkLst>
        </pc:spChg>
      </pc:sldChg>
      <pc:sldChg chg="addSp delSp modSp mod">
        <pc:chgData name="Carolina Fonseca Mojica" userId="96a9fb46-5df0-4562-9b8f-5a3eebca85f6" providerId="ADAL" clId="{803E0B80-5F27-401F-8B1A-267786A6D124}" dt="2023-06-12T08:21:45.951" v="2831" actId="1037"/>
        <pc:sldMkLst>
          <pc:docMk/>
          <pc:sldMk cId="2516086458" sldId="415"/>
        </pc:sldMkLst>
        <pc:spChg chg="add del mod">
          <ac:chgData name="Carolina Fonseca Mojica" userId="96a9fb46-5df0-4562-9b8f-5a3eebca85f6" providerId="ADAL" clId="{803E0B80-5F27-401F-8B1A-267786A6D124}" dt="2023-06-12T08:21:24.711" v="2809" actId="478"/>
          <ac:spMkLst>
            <pc:docMk/>
            <pc:sldMk cId="2516086458" sldId="415"/>
            <ac:spMk id="3" creationId="{0E68F244-28DB-559C-B87E-D2395AE20F49}"/>
          </ac:spMkLst>
        </pc:spChg>
        <pc:spChg chg="mod">
          <ac:chgData name="Carolina Fonseca Mojica" userId="96a9fb46-5df0-4562-9b8f-5a3eebca85f6" providerId="ADAL" clId="{803E0B80-5F27-401F-8B1A-267786A6D124}" dt="2023-06-09T13:29:50.378" v="2130" actId="20577"/>
          <ac:spMkLst>
            <pc:docMk/>
            <pc:sldMk cId="2516086458" sldId="415"/>
            <ac:spMk id="8" creationId="{00000000-0000-0000-0000-000000000000}"/>
          </ac:spMkLst>
        </pc:spChg>
        <pc:spChg chg="del mod">
          <ac:chgData name="Carolina Fonseca Mojica" userId="96a9fb46-5df0-4562-9b8f-5a3eebca85f6" providerId="ADAL" clId="{803E0B80-5F27-401F-8B1A-267786A6D124}" dt="2023-06-12T08:21:27.595" v="2812" actId="478"/>
          <ac:spMkLst>
            <pc:docMk/>
            <pc:sldMk cId="2516086458" sldId="415"/>
            <ac:spMk id="9" creationId="{00000000-0000-0000-0000-000000000000}"/>
          </ac:spMkLst>
        </pc:spChg>
        <pc:spChg chg="add del mod">
          <ac:chgData name="Carolina Fonseca Mojica" userId="96a9fb46-5df0-4562-9b8f-5a3eebca85f6" providerId="ADAL" clId="{803E0B80-5F27-401F-8B1A-267786A6D124}" dt="2023-06-12T08:21:19.574" v="2804" actId="478"/>
          <ac:spMkLst>
            <pc:docMk/>
            <pc:sldMk cId="2516086458" sldId="415"/>
            <ac:spMk id="14" creationId="{131EA8E0-F744-A718-8A36-B56AAFB8DB70}"/>
          </ac:spMkLst>
        </pc:spChg>
        <pc:spChg chg="del">
          <ac:chgData name="Carolina Fonseca Mojica" userId="96a9fb46-5df0-4562-9b8f-5a3eebca85f6" providerId="ADAL" clId="{803E0B80-5F27-401F-8B1A-267786A6D124}" dt="2023-06-12T08:21:20.764" v="2806" actId="478"/>
          <ac:spMkLst>
            <pc:docMk/>
            <pc:sldMk cId="2516086458" sldId="415"/>
            <ac:spMk id="18" creationId="{9A04D47B-E5F7-482C-9E7B-D89C3946BAF5}"/>
          </ac:spMkLst>
        </pc:spChg>
        <pc:spChg chg="del mod">
          <ac:chgData name="Carolina Fonseca Mojica" userId="96a9fb46-5df0-4562-9b8f-5a3eebca85f6" providerId="ADAL" clId="{803E0B80-5F27-401F-8B1A-267786A6D124}" dt="2023-06-12T08:21:25.980" v="2811" actId="478"/>
          <ac:spMkLst>
            <pc:docMk/>
            <pc:sldMk cId="2516086458" sldId="415"/>
            <ac:spMk id="19" creationId="{A5E31386-C96D-4B06-B5B7-9AAAC9FD1417}"/>
          </ac:spMkLst>
        </pc:spChg>
        <pc:spChg chg="del">
          <ac:chgData name="Carolina Fonseca Mojica" userId="96a9fb46-5df0-4562-9b8f-5a3eebca85f6" providerId="ADAL" clId="{803E0B80-5F27-401F-8B1A-267786A6D124}" dt="2023-06-12T08:21:23.648" v="2808" actId="478"/>
          <ac:spMkLst>
            <pc:docMk/>
            <pc:sldMk cId="2516086458" sldId="415"/>
            <ac:spMk id="22" creationId="{7A72D126-F46E-4630-BD26-A0CFD3DCCCD7}"/>
          </ac:spMkLst>
        </pc:spChg>
        <pc:spChg chg="del">
          <ac:chgData name="Carolina Fonseca Mojica" userId="96a9fb46-5df0-4562-9b8f-5a3eebca85f6" providerId="ADAL" clId="{803E0B80-5F27-401F-8B1A-267786A6D124}" dt="2023-06-12T08:21:18.442" v="2803" actId="478"/>
          <ac:spMkLst>
            <pc:docMk/>
            <pc:sldMk cId="2516086458" sldId="415"/>
            <ac:spMk id="24" creationId="{44B55686-EC46-45E7-94CF-8CECC7E4C1F6}"/>
          </ac:spMkLst>
        </pc:spChg>
        <pc:spChg chg="mod">
          <ac:chgData name="Carolina Fonseca Mojica" userId="96a9fb46-5df0-4562-9b8f-5a3eebca85f6" providerId="ADAL" clId="{803E0B80-5F27-401F-8B1A-267786A6D124}" dt="2023-06-12T08:21:45.951" v="2831" actId="1037"/>
          <ac:spMkLst>
            <pc:docMk/>
            <pc:sldMk cId="2516086458" sldId="415"/>
            <ac:spMk id="47" creationId="{ECABD64E-11DD-49B0-B2CC-61EA4BF6D934}"/>
          </ac:spMkLst>
        </pc:spChg>
        <pc:picChg chg="mod">
          <ac:chgData name="Carolina Fonseca Mojica" userId="96a9fb46-5df0-4562-9b8f-5a3eebca85f6" providerId="ADAL" clId="{803E0B80-5F27-401F-8B1A-267786A6D124}" dt="2023-06-12T08:21:30.125" v="2813" actId="1076"/>
          <ac:picMkLst>
            <pc:docMk/>
            <pc:sldMk cId="2516086458" sldId="415"/>
            <ac:picMk id="21" creationId="{2599C708-8DE5-42B2-ADFE-6AA303955F10}"/>
          </ac:picMkLst>
        </pc:picChg>
        <pc:picChg chg="mod">
          <ac:chgData name="Carolina Fonseca Mojica" userId="96a9fb46-5df0-4562-9b8f-5a3eebca85f6" providerId="ADAL" clId="{803E0B80-5F27-401F-8B1A-267786A6D124}" dt="2023-06-12T08:21:45.951" v="2831" actId="1037"/>
          <ac:picMkLst>
            <pc:docMk/>
            <pc:sldMk cId="2516086458" sldId="415"/>
            <ac:picMk id="30" creationId="{56B181BA-A481-489B-8FF7-FB5EDFBFFF53}"/>
          </ac:picMkLst>
        </pc:picChg>
        <pc:picChg chg="mod">
          <ac:chgData name="Carolina Fonseca Mojica" userId="96a9fb46-5df0-4562-9b8f-5a3eebca85f6" providerId="ADAL" clId="{803E0B80-5F27-401F-8B1A-267786A6D124}" dt="2023-06-12T08:21:45.951" v="2831" actId="1037"/>
          <ac:picMkLst>
            <pc:docMk/>
            <pc:sldMk cId="2516086458" sldId="415"/>
            <ac:picMk id="32" creationId="{47533354-F8CC-42BB-AECC-F96BEF07DD8A}"/>
          </ac:picMkLst>
        </pc:picChg>
        <pc:picChg chg="mod">
          <ac:chgData name="Carolina Fonseca Mojica" userId="96a9fb46-5df0-4562-9b8f-5a3eebca85f6" providerId="ADAL" clId="{803E0B80-5F27-401F-8B1A-267786A6D124}" dt="2023-06-12T08:21:45.951" v="2831" actId="1037"/>
          <ac:picMkLst>
            <pc:docMk/>
            <pc:sldMk cId="2516086458" sldId="415"/>
            <ac:picMk id="45" creationId="{D0B997BC-0702-4B13-9536-0205015D8069}"/>
          </ac:picMkLst>
        </pc:picChg>
        <pc:cxnChg chg="add del mod">
          <ac:chgData name="Carolina Fonseca Mojica" userId="96a9fb46-5df0-4562-9b8f-5a3eebca85f6" providerId="ADAL" clId="{803E0B80-5F27-401F-8B1A-267786A6D124}" dt="2023-06-12T08:21:25.235" v="2810" actId="478"/>
          <ac:cxnSpMkLst>
            <pc:docMk/>
            <pc:sldMk cId="2516086458" sldId="415"/>
            <ac:cxnSpMk id="6" creationId="{1E90ED60-3FE8-55D1-A4C0-3E5A4068D46D}"/>
          </ac:cxnSpMkLst>
        </pc:cxnChg>
        <pc:cxnChg chg="add del mod">
          <ac:chgData name="Carolina Fonseca Mojica" userId="96a9fb46-5df0-4562-9b8f-5a3eebca85f6" providerId="ADAL" clId="{803E0B80-5F27-401F-8B1A-267786A6D124}" dt="2023-06-12T08:21:20.136" v="2805" actId="478"/>
          <ac:cxnSpMkLst>
            <pc:docMk/>
            <pc:sldMk cId="2516086458" sldId="415"/>
            <ac:cxnSpMk id="15" creationId="{230505DF-46DC-86FF-C78D-D0F5FBEB97DF}"/>
          </ac:cxnSpMkLst>
        </pc:cxnChg>
        <pc:cxnChg chg="mod">
          <ac:chgData name="Carolina Fonseca Mojica" userId="96a9fb46-5df0-4562-9b8f-5a3eebca85f6" providerId="ADAL" clId="{803E0B80-5F27-401F-8B1A-267786A6D124}" dt="2023-06-12T08:21:45.951" v="2831" actId="1037"/>
          <ac:cxnSpMkLst>
            <pc:docMk/>
            <pc:sldMk cId="2516086458" sldId="415"/>
            <ac:cxnSpMk id="36" creationId="{A0172E61-0F35-40E5-BDEC-C4FC38CB3B68}"/>
          </ac:cxnSpMkLst>
        </pc:cxnChg>
        <pc:cxnChg chg="mod">
          <ac:chgData name="Carolina Fonseca Mojica" userId="96a9fb46-5df0-4562-9b8f-5a3eebca85f6" providerId="ADAL" clId="{803E0B80-5F27-401F-8B1A-267786A6D124}" dt="2023-06-12T08:21:45.951" v="2831" actId="1037"/>
          <ac:cxnSpMkLst>
            <pc:docMk/>
            <pc:sldMk cId="2516086458" sldId="415"/>
            <ac:cxnSpMk id="48" creationId="{9E42A0AC-C9C4-4EEB-B42B-7801AF72E921}"/>
          </ac:cxnSpMkLst>
        </pc:cxnChg>
      </pc:sldChg>
      <pc:sldChg chg="modSp mod">
        <pc:chgData name="Carolina Fonseca Mojica" userId="96a9fb46-5df0-4562-9b8f-5a3eebca85f6" providerId="ADAL" clId="{803E0B80-5F27-401F-8B1A-267786A6D124}" dt="2023-06-09T13:29:58.518" v="2131" actId="20577"/>
        <pc:sldMkLst>
          <pc:docMk/>
          <pc:sldMk cId="1678687889" sldId="416"/>
        </pc:sldMkLst>
        <pc:spChg chg="mod">
          <ac:chgData name="Carolina Fonseca Mojica" userId="96a9fb46-5df0-4562-9b8f-5a3eebca85f6" providerId="ADAL" clId="{803E0B80-5F27-401F-8B1A-267786A6D124}" dt="2023-06-09T13:29:58.518" v="2131" actId="20577"/>
          <ac:spMkLst>
            <pc:docMk/>
            <pc:sldMk cId="1678687889" sldId="416"/>
            <ac:spMk id="8" creationId="{00000000-0000-0000-0000-000000000000}"/>
          </ac:spMkLst>
        </pc:spChg>
      </pc:sldChg>
      <pc:sldChg chg="addSp delSp modSp mod">
        <pc:chgData name="Carolina Fonseca Mojica" userId="96a9fb46-5df0-4562-9b8f-5a3eebca85f6" providerId="ADAL" clId="{803E0B80-5F27-401F-8B1A-267786A6D124}" dt="2023-06-12T08:27:43.908" v="3021" actId="14100"/>
        <pc:sldMkLst>
          <pc:docMk/>
          <pc:sldMk cId="3643295076" sldId="417"/>
        </pc:sldMkLst>
        <pc:spChg chg="add del mod">
          <ac:chgData name="Carolina Fonseca Mojica" userId="96a9fb46-5df0-4562-9b8f-5a3eebca85f6" providerId="ADAL" clId="{803E0B80-5F27-401F-8B1A-267786A6D124}" dt="2023-06-12T08:11:22.605" v="2347" actId="478"/>
          <ac:spMkLst>
            <pc:docMk/>
            <pc:sldMk cId="3643295076" sldId="417"/>
            <ac:spMk id="3" creationId="{40787D24-62CD-4983-DD9D-632D24634813}"/>
          </ac:spMkLst>
        </pc:spChg>
        <pc:spChg chg="add del">
          <ac:chgData name="Carolina Fonseca Mojica" userId="96a9fb46-5df0-4562-9b8f-5a3eebca85f6" providerId="ADAL" clId="{803E0B80-5F27-401F-8B1A-267786A6D124}" dt="2023-06-12T08:11:25.726" v="2349" actId="22"/>
          <ac:spMkLst>
            <pc:docMk/>
            <pc:sldMk cId="3643295076" sldId="417"/>
            <ac:spMk id="7" creationId="{04AF7D78-D434-D1FD-2A7F-7BE0FA3CE825}"/>
          </ac:spMkLst>
        </pc:spChg>
        <pc:spChg chg="mod">
          <ac:chgData name="Carolina Fonseca Mojica" userId="96a9fb46-5df0-4562-9b8f-5a3eebca85f6" providerId="ADAL" clId="{803E0B80-5F27-401F-8B1A-267786A6D124}" dt="2023-06-12T08:11:15.605" v="2345"/>
          <ac:spMkLst>
            <pc:docMk/>
            <pc:sldMk cId="3643295076" sldId="417"/>
            <ac:spMk id="8" creationId="{00000000-0000-0000-0000-000000000000}"/>
          </ac:spMkLst>
        </pc:spChg>
        <pc:spChg chg="del mod">
          <ac:chgData name="Carolina Fonseca Mojica" userId="96a9fb46-5df0-4562-9b8f-5a3eebca85f6" providerId="ADAL" clId="{803E0B80-5F27-401F-8B1A-267786A6D124}" dt="2023-06-12T08:11:19.518" v="2346" actId="478"/>
          <ac:spMkLst>
            <pc:docMk/>
            <pc:sldMk cId="3643295076" sldId="417"/>
            <ac:spMk id="9" creationId="{00000000-0000-0000-0000-000000000000}"/>
          </ac:spMkLst>
        </pc:spChg>
        <pc:spChg chg="add mod">
          <ac:chgData name="Carolina Fonseca Mojica" userId="96a9fb46-5df0-4562-9b8f-5a3eebca85f6" providerId="ADAL" clId="{803E0B80-5F27-401F-8B1A-267786A6D124}" dt="2023-06-12T08:12:00.213" v="2381" actId="14100"/>
          <ac:spMkLst>
            <pc:docMk/>
            <pc:sldMk cId="3643295076" sldId="417"/>
            <ac:spMk id="10" creationId="{15596C6E-E439-F902-FCD8-EACAB4009A83}"/>
          </ac:spMkLst>
        </pc:spChg>
        <pc:spChg chg="add mod">
          <ac:chgData name="Carolina Fonseca Mojica" userId="96a9fb46-5df0-4562-9b8f-5a3eebca85f6" providerId="ADAL" clId="{803E0B80-5F27-401F-8B1A-267786A6D124}" dt="2023-06-12T08:27:43.908" v="3021" actId="14100"/>
          <ac:spMkLst>
            <pc:docMk/>
            <pc:sldMk cId="3643295076" sldId="417"/>
            <ac:spMk id="18" creationId="{435F34EC-0208-9079-A187-19C0C60F5316}"/>
          </ac:spMkLst>
        </pc:spChg>
        <pc:cxnChg chg="add mod">
          <ac:chgData name="Carolina Fonseca Mojica" userId="96a9fb46-5df0-4562-9b8f-5a3eebca85f6" providerId="ADAL" clId="{803E0B80-5F27-401F-8B1A-267786A6D124}" dt="2023-06-12T08:12:00.213" v="2381" actId="14100"/>
          <ac:cxnSpMkLst>
            <pc:docMk/>
            <pc:sldMk cId="3643295076" sldId="417"/>
            <ac:cxnSpMk id="11" creationId="{68DD0D83-AF21-A1E1-A926-E6A156866783}"/>
          </ac:cxnSpMkLst>
        </pc:cxnChg>
      </pc:sldChg>
      <pc:sldChg chg="modSp mod">
        <pc:chgData name="Carolina Fonseca Mojica" userId="96a9fb46-5df0-4562-9b8f-5a3eebca85f6" providerId="ADAL" clId="{803E0B80-5F27-401F-8B1A-267786A6D124}" dt="2023-06-12T12:14:57.076" v="3371" actId="20577"/>
        <pc:sldMkLst>
          <pc:docMk/>
          <pc:sldMk cId="2008853687" sldId="418"/>
        </pc:sldMkLst>
        <pc:spChg chg="mod">
          <ac:chgData name="Carolina Fonseca Mojica" userId="96a9fb46-5df0-4562-9b8f-5a3eebca85f6" providerId="ADAL" clId="{803E0B80-5F27-401F-8B1A-267786A6D124}" dt="2023-06-12T12:14:57.076" v="3371" actId="20577"/>
          <ac:spMkLst>
            <pc:docMk/>
            <pc:sldMk cId="2008853687" sldId="418"/>
            <ac:spMk id="8" creationId="{00000000-0000-0000-0000-000000000000}"/>
          </ac:spMkLst>
        </pc:spChg>
      </pc:sldChg>
      <pc:sldChg chg="modSp mod">
        <pc:chgData name="Carolina Fonseca Mojica" userId="96a9fb46-5df0-4562-9b8f-5a3eebca85f6" providerId="ADAL" clId="{803E0B80-5F27-401F-8B1A-267786A6D124}" dt="2023-06-12T08:28:49.251" v="3048" actId="20577"/>
        <pc:sldMkLst>
          <pc:docMk/>
          <pc:sldMk cId="59593765" sldId="419"/>
        </pc:sldMkLst>
        <pc:spChg chg="mod">
          <ac:chgData name="Carolina Fonseca Mojica" userId="96a9fb46-5df0-4562-9b8f-5a3eebca85f6" providerId="ADAL" clId="{803E0B80-5F27-401F-8B1A-267786A6D124}" dt="2023-06-12T08:28:49.251" v="3048" actId="20577"/>
          <ac:spMkLst>
            <pc:docMk/>
            <pc:sldMk cId="59593765" sldId="419"/>
            <ac:spMk id="8" creationId="{00000000-0000-0000-0000-000000000000}"/>
          </ac:spMkLst>
        </pc:spChg>
      </pc:sldChg>
      <pc:sldChg chg="modSp mod">
        <pc:chgData name="Carolina Fonseca Mojica" userId="96a9fb46-5df0-4562-9b8f-5a3eebca85f6" providerId="ADAL" clId="{803E0B80-5F27-401F-8B1A-267786A6D124}" dt="2023-06-12T08:31:36.169" v="3089" actId="20577"/>
        <pc:sldMkLst>
          <pc:docMk/>
          <pc:sldMk cId="4129119100" sldId="420"/>
        </pc:sldMkLst>
        <pc:spChg chg="mod">
          <ac:chgData name="Carolina Fonseca Mojica" userId="96a9fb46-5df0-4562-9b8f-5a3eebca85f6" providerId="ADAL" clId="{803E0B80-5F27-401F-8B1A-267786A6D124}" dt="2023-06-12T08:31:36.169" v="3089" actId="20577"/>
          <ac:spMkLst>
            <pc:docMk/>
            <pc:sldMk cId="4129119100" sldId="420"/>
            <ac:spMk id="8" creationId="{00000000-0000-0000-0000-000000000000}"/>
          </ac:spMkLst>
        </pc:spChg>
      </pc:sldChg>
      <pc:sldChg chg="modSp mod">
        <pc:chgData name="Carolina Fonseca Mojica" userId="96a9fb46-5df0-4562-9b8f-5a3eebca85f6" providerId="ADAL" clId="{803E0B80-5F27-401F-8B1A-267786A6D124}" dt="2023-06-12T08:32:44.085" v="3100" actId="27636"/>
        <pc:sldMkLst>
          <pc:docMk/>
          <pc:sldMk cId="3785447472" sldId="421"/>
        </pc:sldMkLst>
        <pc:spChg chg="mod">
          <ac:chgData name="Carolina Fonseca Mojica" userId="96a9fb46-5df0-4562-9b8f-5a3eebca85f6" providerId="ADAL" clId="{803E0B80-5F27-401F-8B1A-267786A6D124}" dt="2023-06-12T08:32:10.705" v="3091" actId="20577"/>
          <ac:spMkLst>
            <pc:docMk/>
            <pc:sldMk cId="3785447472" sldId="421"/>
            <ac:spMk id="8" creationId="{00000000-0000-0000-0000-000000000000}"/>
          </ac:spMkLst>
        </pc:spChg>
        <pc:spChg chg="mod">
          <ac:chgData name="Carolina Fonseca Mojica" userId="96a9fb46-5df0-4562-9b8f-5a3eebca85f6" providerId="ADAL" clId="{803E0B80-5F27-401F-8B1A-267786A6D124}" dt="2023-06-12T08:32:44.085" v="3100" actId="27636"/>
          <ac:spMkLst>
            <pc:docMk/>
            <pc:sldMk cId="3785447472" sldId="421"/>
            <ac:spMk id="9" creationId="{00000000-0000-0000-0000-000000000000}"/>
          </ac:spMkLst>
        </pc:spChg>
        <pc:picChg chg="mod">
          <ac:chgData name="Carolina Fonseca Mojica" userId="96a9fb46-5df0-4562-9b8f-5a3eebca85f6" providerId="ADAL" clId="{803E0B80-5F27-401F-8B1A-267786A6D124}" dt="2023-06-12T08:32:30.609" v="3093" actId="14100"/>
          <ac:picMkLst>
            <pc:docMk/>
            <pc:sldMk cId="3785447472" sldId="421"/>
            <ac:picMk id="7" creationId="{42245855-5B56-498E-B4A4-C38D1900582B}"/>
          </ac:picMkLst>
        </pc:picChg>
        <pc:picChg chg="mod">
          <ac:chgData name="Carolina Fonseca Mojica" userId="96a9fb46-5df0-4562-9b8f-5a3eebca85f6" providerId="ADAL" clId="{803E0B80-5F27-401F-8B1A-267786A6D124}" dt="2023-06-12T08:32:38.741" v="3096" actId="1076"/>
          <ac:picMkLst>
            <pc:docMk/>
            <pc:sldMk cId="3785447472" sldId="421"/>
            <ac:picMk id="2050" creationId="{BE48F9C7-F0A8-4C2A-946C-CECD0F5CF344}"/>
          </ac:picMkLst>
        </pc:picChg>
      </pc:sldChg>
      <pc:sldChg chg="modSp mod">
        <pc:chgData name="Carolina Fonseca Mojica" userId="96a9fb46-5df0-4562-9b8f-5a3eebca85f6" providerId="ADAL" clId="{803E0B80-5F27-401F-8B1A-267786A6D124}" dt="2023-06-12T08:32:57.843" v="3108" actId="20577"/>
        <pc:sldMkLst>
          <pc:docMk/>
          <pc:sldMk cId="432786450" sldId="422"/>
        </pc:sldMkLst>
        <pc:spChg chg="mod">
          <ac:chgData name="Carolina Fonseca Mojica" userId="96a9fb46-5df0-4562-9b8f-5a3eebca85f6" providerId="ADAL" clId="{803E0B80-5F27-401F-8B1A-267786A6D124}" dt="2023-06-12T08:32:57.843" v="3108" actId="20577"/>
          <ac:spMkLst>
            <pc:docMk/>
            <pc:sldMk cId="432786450" sldId="422"/>
            <ac:spMk id="8" creationId="{00000000-0000-0000-0000-000000000000}"/>
          </ac:spMkLst>
        </pc:spChg>
      </pc:sldChg>
      <pc:sldChg chg="modSp mod">
        <pc:chgData name="Carolina Fonseca Mojica" userId="96a9fb46-5df0-4562-9b8f-5a3eebca85f6" providerId="ADAL" clId="{803E0B80-5F27-401F-8B1A-267786A6D124}" dt="2023-06-12T12:15:58.456" v="3423" actId="113"/>
        <pc:sldMkLst>
          <pc:docMk/>
          <pc:sldMk cId="3954590031" sldId="423"/>
        </pc:sldMkLst>
        <pc:spChg chg="mod">
          <ac:chgData name="Carolina Fonseca Mojica" userId="96a9fb46-5df0-4562-9b8f-5a3eebca85f6" providerId="ADAL" clId="{803E0B80-5F27-401F-8B1A-267786A6D124}" dt="2023-06-09T13:31:31.351" v="2195" actId="20577"/>
          <ac:spMkLst>
            <pc:docMk/>
            <pc:sldMk cId="3954590031" sldId="423"/>
            <ac:spMk id="8" creationId="{00000000-0000-0000-0000-000000000000}"/>
          </ac:spMkLst>
        </pc:spChg>
        <pc:spChg chg="mod">
          <ac:chgData name="Carolina Fonseca Mojica" userId="96a9fb46-5df0-4562-9b8f-5a3eebca85f6" providerId="ADAL" clId="{803E0B80-5F27-401F-8B1A-267786A6D124}" dt="2023-06-12T12:15:58.456" v="3423" actId="113"/>
          <ac:spMkLst>
            <pc:docMk/>
            <pc:sldMk cId="3954590031" sldId="423"/>
            <ac:spMk id="9" creationId="{00000000-0000-0000-0000-000000000000}"/>
          </ac:spMkLst>
        </pc:spChg>
      </pc:sldChg>
      <pc:sldChg chg="modSp mod">
        <pc:chgData name="Carolina Fonseca Mojica" userId="96a9fb46-5df0-4562-9b8f-5a3eebca85f6" providerId="ADAL" clId="{803E0B80-5F27-401F-8B1A-267786A6D124}" dt="2023-06-12T08:40:18.813" v="3160" actId="14100"/>
        <pc:sldMkLst>
          <pc:docMk/>
          <pc:sldMk cId="2455444005" sldId="425"/>
        </pc:sldMkLst>
        <pc:spChg chg="mod">
          <ac:chgData name="Carolina Fonseca Mojica" userId="96a9fb46-5df0-4562-9b8f-5a3eebca85f6" providerId="ADAL" clId="{803E0B80-5F27-401F-8B1A-267786A6D124}" dt="2023-06-09T13:32:27.396" v="2228"/>
          <ac:spMkLst>
            <pc:docMk/>
            <pc:sldMk cId="2455444005" sldId="425"/>
            <ac:spMk id="2" creationId="{44E9D0B3-D36C-41B0-A93F-3195E0109CF8}"/>
          </ac:spMkLst>
        </pc:spChg>
        <pc:spChg chg="mod">
          <ac:chgData name="Carolina Fonseca Mojica" userId="96a9fb46-5df0-4562-9b8f-5a3eebca85f6" providerId="ADAL" clId="{803E0B80-5F27-401F-8B1A-267786A6D124}" dt="2023-06-12T08:40:18.813" v="3160" actId="14100"/>
          <ac:spMkLst>
            <pc:docMk/>
            <pc:sldMk cId="2455444005" sldId="425"/>
            <ac:spMk id="3" creationId="{E4B85801-629E-4024-AEA2-33C6FFDE5FFF}"/>
          </ac:spMkLst>
        </pc:spChg>
      </pc:sldChg>
      <pc:sldChg chg="modSp mod">
        <pc:chgData name="Carolina Fonseca Mojica" userId="96a9fb46-5df0-4562-9b8f-5a3eebca85f6" providerId="ADAL" clId="{803E0B80-5F27-401F-8B1A-267786A6D124}" dt="2023-06-12T08:33:54.338" v="3118" actId="20577"/>
        <pc:sldMkLst>
          <pc:docMk/>
          <pc:sldMk cId="1587643069" sldId="427"/>
        </pc:sldMkLst>
        <pc:spChg chg="mod">
          <ac:chgData name="Carolina Fonseca Mojica" userId="96a9fb46-5df0-4562-9b8f-5a3eebca85f6" providerId="ADAL" clId="{803E0B80-5F27-401F-8B1A-267786A6D124}" dt="2023-06-12T08:33:43.700" v="3116" actId="20577"/>
          <ac:spMkLst>
            <pc:docMk/>
            <pc:sldMk cId="1587643069" sldId="427"/>
            <ac:spMk id="8" creationId="{00000000-0000-0000-0000-000000000000}"/>
          </ac:spMkLst>
        </pc:spChg>
        <pc:spChg chg="mod">
          <ac:chgData name="Carolina Fonseca Mojica" userId="96a9fb46-5df0-4562-9b8f-5a3eebca85f6" providerId="ADAL" clId="{803E0B80-5F27-401F-8B1A-267786A6D124}" dt="2023-06-12T08:33:54.338" v="3118" actId="20577"/>
          <ac:spMkLst>
            <pc:docMk/>
            <pc:sldMk cId="1587643069" sldId="427"/>
            <ac:spMk id="9" creationId="{00000000-0000-0000-0000-000000000000}"/>
          </ac:spMkLst>
        </pc:spChg>
      </pc:sldChg>
      <pc:sldChg chg="delSp modSp mod">
        <pc:chgData name="Carolina Fonseca Mojica" userId="96a9fb46-5df0-4562-9b8f-5a3eebca85f6" providerId="ADAL" clId="{803E0B80-5F27-401F-8B1A-267786A6D124}" dt="2023-06-12T08:31:17.605" v="3088" actId="1076"/>
        <pc:sldMkLst>
          <pc:docMk/>
          <pc:sldMk cId="1842094660" sldId="428"/>
        </pc:sldMkLst>
        <pc:spChg chg="mod">
          <ac:chgData name="Carolina Fonseca Mojica" userId="96a9fb46-5df0-4562-9b8f-5a3eebca85f6" providerId="ADAL" clId="{803E0B80-5F27-401F-8B1A-267786A6D124}" dt="2023-06-12T08:29:03.068" v="3063" actId="20577"/>
          <ac:spMkLst>
            <pc:docMk/>
            <pc:sldMk cId="1842094660" sldId="428"/>
            <ac:spMk id="2" creationId="{138CAB18-491A-4C6E-B96A-5F28B9077213}"/>
          </ac:spMkLst>
        </pc:spChg>
        <pc:picChg chg="mod">
          <ac:chgData name="Carolina Fonseca Mojica" userId="96a9fb46-5df0-4562-9b8f-5a3eebca85f6" providerId="ADAL" clId="{803E0B80-5F27-401F-8B1A-267786A6D124}" dt="2023-06-12T08:31:17.605" v="3088" actId="1076"/>
          <ac:picMkLst>
            <pc:docMk/>
            <pc:sldMk cId="1842094660" sldId="428"/>
            <ac:picMk id="6" creationId="{D916079F-3D16-419B-917D-C2C6C260FBC5}"/>
          </ac:picMkLst>
        </pc:picChg>
        <pc:picChg chg="mod">
          <ac:chgData name="Carolina Fonseca Mojica" userId="96a9fb46-5df0-4562-9b8f-5a3eebca85f6" providerId="ADAL" clId="{803E0B80-5F27-401F-8B1A-267786A6D124}" dt="2023-06-12T08:31:16.464" v="3087" actId="1076"/>
          <ac:picMkLst>
            <pc:docMk/>
            <pc:sldMk cId="1842094660" sldId="428"/>
            <ac:picMk id="8" creationId="{E3A4286E-77E1-46F8-9C4F-F100693956E5}"/>
          </ac:picMkLst>
        </pc:picChg>
        <pc:picChg chg="del">
          <ac:chgData name="Carolina Fonseca Mojica" userId="96a9fb46-5df0-4562-9b8f-5a3eebca85f6" providerId="ADAL" clId="{803E0B80-5F27-401F-8B1A-267786A6D124}" dt="2023-06-12T08:30:54.122" v="3079" actId="21"/>
          <ac:picMkLst>
            <pc:docMk/>
            <pc:sldMk cId="1842094660" sldId="428"/>
            <ac:picMk id="12" creationId="{C89E0297-9FDF-435E-8AC2-802EC689C856}"/>
          </ac:picMkLst>
        </pc:picChg>
        <pc:picChg chg="del">
          <ac:chgData name="Carolina Fonseca Mojica" userId="96a9fb46-5df0-4562-9b8f-5a3eebca85f6" providerId="ADAL" clId="{803E0B80-5F27-401F-8B1A-267786A6D124}" dt="2023-06-12T08:30:54.122" v="3079" actId="21"/>
          <ac:picMkLst>
            <pc:docMk/>
            <pc:sldMk cId="1842094660" sldId="428"/>
            <ac:picMk id="14" creationId="{C0310008-053E-482D-B9B4-9DC2CE25DFC0}"/>
          </ac:picMkLst>
        </pc:picChg>
      </pc:sldChg>
      <pc:sldChg chg="modSp mod">
        <pc:chgData name="Carolina Fonseca Mojica" userId="96a9fb46-5df0-4562-9b8f-5a3eebca85f6" providerId="ADAL" clId="{803E0B80-5F27-401F-8B1A-267786A6D124}" dt="2023-06-12T08:29:21.688" v="3064"/>
        <pc:sldMkLst>
          <pc:docMk/>
          <pc:sldMk cId="213925640" sldId="429"/>
        </pc:sldMkLst>
        <pc:spChg chg="mod">
          <ac:chgData name="Carolina Fonseca Mojica" userId="96a9fb46-5df0-4562-9b8f-5a3eebca85f6" providerId="ADAL" clId="{803E0B80-5F27-401F-8B1A-267786A6D124}" dt="2023-06-12T08:29:21.688" v="3064"/>
          <ac:spMkLst>
            <pc:docMk/>
            <pc:sldMk cId="213925640" sldId="429"/>
            <ac:spMk id="2" creationId="{138CAB18-491A-4C6E-B96A-5F28B9077213}"/>
          </ac:spMkLst>
        </pc:spChg>
      </pc:sldChg>
      <pc:sldChg chg="modSp mod">
        <pc:chgData name="Carolina Fonseca Mojica" userId="96a9fb46-5df0-4562-9b8f-5a3eebca85f6" providerId="ADAL" clId="{803E0B80-5F27-401F-8B1A-267786A6D124}" dt="2023-06-12T08:48:18.602" v="3164" actId="20577"/>
        <pc:sldMkLst>
          <pc:docMk/>
          <pc:sldMk cId="1238735827" sldId="430"/>
        </pc:sldMkLst>
        <pc:spChg chg="mod">
          <ac:chgData name="Carolina Fonseca Mojica" userId="96a9fb46-5df0-4562-9b8f-5a3eebca85f6" providerId="ADAL" clId="{803E0B80-5F27-401F-8B1A-267786A6D124}" dt="2023-06-12T08:48:18.602" v="3164" actId="20577"/>
          <ac:spMkLst>
            <pc:docMk/>
            <pc:sldMk cId="1238735827" sldId="430"/>
            <ac:spMk id="2" creationId="{FBD3D57A-1503-4353-BDCA-CD3CD49988E4}"/>
          </ac:spMkLst>
        </pc:spChg>
        <pc:spChg chg="mod">
          <ac:chgData name="Carolina Fonseca Mojica" userId="96a9fb46-5df0-4562-9b8f-5a3eebca85f6" providerId="ADAL" clId="{803E0B80-5F27-401F-8B1A-267786A6D124}" dt="2023-06-09T12:47:27.411" v="904" actId="20577"/>
          <ac:spMkLst>
            <pc:docMk/>
            <pc:sldMk cId="1238735827" sldId="430"/>
            <ac:spMk id="3" creationId="{A93FA8A2-49FB-4F69-B46C-3F7AB4845311}"/>
          </ac:spMkLst>
        </pc:spChg>
        <pc:spChg chg="mod">
          <ac:chgData name="Carolina Fonseca Mojica" userId="96a9fb46-5df0-4562-9b8f-5a3eebca85f6" providerId="ADAL" clId="{803E0B80-5F27-401F-8B1A-267786A6D124}" dt="2023-06-09T12:47:56.146" v="914" actId="14100"/>
          <ac:spMkLst>
            <pc:docMk/>
            <pc:sldMk cId="1238735827" sldId="430"/>
            <ac:spMk id="5" creationId="{CE35B004-C702-462E-A84F-0A552BDDFB26}"/>
          </ac:spMkLst>
        </pc:spChg>
        <pc:spChg chg="mod">
          <ac:chgData name="Carolina Fonseca Mojica" userId="96a9fb46-5df0-4562-9b8f-5a3eebca85f6" providerId="ADAL" clId="{803E0B80-5F27-401F-8B1A-267786A6D124}" dt="2023-06-09T12:47:37.666" v="909" actId="14100"/>
          <ac:spMkLst>
            <pc:docMk/>
            <pc:sldMk cId="1238735827" sldId="430"/>
            <ac:spMk id="6" creationId="{3EF33EFF-8378-4D5F-B113-0C26886B6A90}"/>
          </ac:spMkLst>
        </pc:spChg>
        <pc:spChg chg="mod">
          <ac:chgData name="Carolina Fonseca Mojica" userId="96a9fb46-5df0-4562-9b8f-5a3eebca85f6" providerId="ADAL" clId="{803E0B80-5F27-401F-8B1A-267786A6D124}" dt="2023-06-09T12:48:18.388" v="920" actId="14100"/>
          <ac:spMkLst>
            <pc:docMk/>
            <pc:sldMk cId="1238735827" sldId="430"/>
            <ac:spMk id="8" creationId="{EE7C6287-9730-437C-99EF-CD23F405B9FF}"/>
          </ac:spMkLst>
        </pc:spChg>
      </pc:sldChg>
      <pc:sldChg chg="modSp mod ord">
        <pc:chgData name="Carolina Fonseca Mojica" userId="96a9fb46-5df0-4562-9b8f-5a3eebca85f6" providerId="ADAL" clId="{803E0B80-5F27-401F-8B1A-267786A6D124}" dt="2023-06-09T12:50:42.801" v="1007" actId="20577"/>
        <pc:sldMkLst>
          <pc:docMk/>
          <pc:sldMk cId="1667202600" sldId="431"/>
        </pc:sldMkLst>
        <pc:spChg chg="mod">
          <ac:chgData name="Carolina Fonseca Mojica" userId="96a9fb46-5df0-4562-9b8f-5a3eebca85f6" providerId="ADAL" clId="{803E0B80-5F27-401F-8B1A-267786A6D124}" dt="2023-06-09T12:35:18.011" v="162" actId="6549"/>
          <ac:spMkLst>
            <pc:docMk/>
            <pc:sldMk cId="1667202600" sldId="431"/>
            <ac:spMk id="2" creationId="{FDE23AAC-0C64-435A-9809-819625A0B009}"/>
          </ac:spMkLst>
        </pc:spChg>
        <pc:spChg chg="mod">
          <ac:chgData name="Carolina Fonseca Mojica" userId="96a9fb46-5df0-4562-9b8f-5a3eebca85f6" providerId="ADAL" clId="{803E0B80-5F27-401F-8B1A-267786A6D124}" dt="2023-06-09T12:45:32.573" v="860" actId="20577"/>
          <ac:spMkLst>
            <pc:docMk/>
            <pc:sldMk cId="1667202600" sldId="431"/>
            <ac:spMk id="5" creationId="{A747E116-36D7-48A6-BFBA-88FB686B52F3}"/>
          </ac:spMkLst>
        </pc:spChg>
        <pc:spChg chg="mod">
          <ac:chgData name="Carolina Fonseca Mojica" userId="96a9fb46-5df0-4562-9b8f-5a3eebca85f6" providerId="ADAL" clId="{803E0B80-5F27-401F-8B1A-267786A6D124}" dt="2023-06-09T12:50:42.801" v="1007" actId="20577"/>
          <ac:spMkLst>
            <pc:docMk/>
            <pc:sldMk cId="1667202600" sldId="431"/>
            <ac:spMk id="7" creationId="{26ED9504-6A78-4231-9648-7EC250E4006B}"/>
          </ac:spMkLst>
        </pc:spChg>
      </pc:sldChg>
      <pc:sldChg chg="modSp mod ord">
        <pc:chgData name="Carolina Fonseca Mojica" userId="96a9fb46-5df0-4562-9b8f-5a3eebca85f6" providerId="ADAL" clId="{803E0B80-5F27-401F-8B1A-267786A6D124}" dt="2023-06-12T08:31:56.074" v="3090" actId="20577"/>
        <pc:sldMkLst>
          <pc:docMk/>
          <pc:sldMk cId="1064872887" sldId="434"/>
        </pc:sldMkLst>
        <pc:spChg chg="mod">
          <ac:chgData name="Carolina Fonseca Mojica" userId="96a9fb46-5df0-4562-9b8f-5a3eebca85f6" providerId="ADAL" clId="{803E0B80-5F27-401F-8B1A-267786A6D124}" dt="2023-06-09T13:30:02.748" v="2132" actId="20577"/>
          <ac:spMkLst>
            <pc:docMk/>
            <pc:sldMk cId="1064872887" sldId="434"/>
            <ac:spMk id="8" creationId="{00000000-0000-0000-0000-000000000000}"/>
          </ac:spMkLst>
        </pc:spChg>
        <pc:spChg chg="mod">
          <ac:chgData name="Carolina Fonseca Mojica" userId="96a9fb46-5df0-4562-9b8f-5a3eebca85f6" providerId="ADAL" clId="{803E0B80-5F27-401F-8B1A-267786A6D124}" dt="2023-06-12T08:31:56.074" v="3090" actId="20577"/>
          <ac:spMkLst>
            <pc:docMk/>
            <pc:sldMk cId="1064872887" sldId="434"/>
            <ac:spMk id="20" creationId="{A8202068-1576-46B9-A10A-12B3C5559869}"/>
          </ac:spMkLst>
        </pc:spChg>
      </pc:sldChg>
      <pc:sldChg chg="addSp delSp modSp new mod modClrScheme chgLayout">
        <pc:chgData name="Carolina Fonseca Mojica" userId="96a9fb46-5df0-4562-9b8f-5a3eebca85f6" providerId="ADAL" clId="{803E0B80-5F27-401F-8B1A-267786A6D124}" dt="2023-06-08T15:06:51.327" v="76" actId="20577"/>
        <pc:sldMkLst>
          <pc:docMk/>
          <pc:sldMk cId="2589226173" sldId="435"/>
        </pc:sldMkLst>
        <pc:spChg chg="del mod ord">
          <ac:chgData name="Carolina Fonseca Mojica" userId="96a9fb46-5df0-4562-9b8f-5a3eebca85f6" providerId="ADAL" clId="{803E0B80-5F27-401F-8B1A-267786A6D124}" dt="2023-06-08T15:06:23.728" v="40" actId="700"/>
          <ac:spMkLst>
            <pc:docMk/>
            <pc:sldMk cId="2589226173" sldId="435"/>
            <ac:spMk id="2" creationId="{A0EE771F-D7F8-C0BE-E681-9FE697417A8F}"/>
          </ac:spMkLst>
        </pc:spChg>
        <pc:spChg chg="del">
          <ac:chgData name="Carolina Fonseca Mojica" userId="96a9fb46-5df0-4562-9b8f-5a3eebca85f6" providerId="ADAL" clId="{803E0B80-5F27-401F-8B1A-267786A6D124}" dt="2023-06-08T15:06:23.728" v="40" actId="700"/>
          <ac:spMkLst>
            <pc:docMk/>
            <pc:sldMk cId="2589226173" sldId="435"/>
            <ac:spMk id="3" creationId="{944C35DD-04C8-C09B-501D-ADABB8A05BA8}"/>
          </ac:spMkLst>
        </pc:spChg>
        <pc:spChg chg="mod ord">
          <ac:chgData name="Carolina Fonseca Mojica" userId="96a9fb46-5df0-4562-9b8f-5a3eebca85f6" providerId="ADAL" clId="{803E0B80-5F27-401F-8B1A-267786A6D124}" dt="2023-06-08T15:06:23.728" v="40" actId="700"/>
          <ac:spMkLst>
            <pc:docMk/>
            <pc:sldMk cId="2589226173" sldId="435"/>
            <ac:spMk id="4" creationId="{4B7675F6-72AF-13D0-6C15-2DC3CE556819}"/>
          </ac:spMkLst>
        </pc:spChg>
        <pc:spChg chg="add mod ord">
          <ac:chgData name="Carolina Fonseca Mojica" userId="96a9fb46-5df0-4562-9b8f-5a3eebca85f6" providerId="ADAL" clId="{803E0B80-5F27-401F-8B1A-267786A6D124}" dt="2023-06-08T15:06:51.327" v="76" actId="20577"/>
          <ac:spMkLst>
            <pc:docMk/>
            <pc:sldMk cId="2589226173" sldId="435"/>
            <ac:spMk id="5" creationId="{517DEB20-91D6-5EBB-7C44-9A780E347798}"/>
          </ac:spMkLst>
        </pc:spChg>
      </pc:sldChg>
      <pc:sldChg chg="addSp modSp new mod">
        <pc:chgData name="Carolina Fonseca Mojica" userId="96a9fb46-5df0-4562-9b8f-5a3eebca85f6" providerId="ADAL" clId="{803E0B80-5F27-401F-8B1A-267786A6D124}" dt="2023-06-09T13:18:33.179" v="2018" actId="14100"/>
        <pc:sldMkLst>
          <pc:docMk/>
          <pc:sldMk cId="2692185842" sldId="436"/>
        </pc:sldMkLst>
        <pc:spChg chg="mod">
          <ac:chgData name="Carolina Fonseca Mojica" userId="96a9fb46-5df0-4562-9b8f-5a3eebca85f6" providerId="ADAL" clId="{803E0B80-5F27-401F-8B1A-267786A6D124}" dt="2023-06-09T12:58:26.934" v="1212" actId="20577"/>
          <ac:spMkLst>
            <pc:docMk/>
            <pc:sldMk cId="2692185842" sldId="436"/>
            <ac:spMk id="2" creationId="{9AB3231F-EB17-74F8-1159-AB12474DB8D0}"/>
          </ac:spMkLst>
        </pc:spChg>
        <pc:spChg chg="mod">
          <ac:chgData name="Carolina Fonseca Mojica" userId="96a9fb46-5df0-4562-9b8f-5a3eebca85f6" providerId="ADAL" clId="{803E0B80-5F27-401F-8B1A-267786A6D124}" dt="2023-06-09T13:01:45.586" v="1391" actId="20577"/>
          <ac:spMkLst>
            <pc:docMk/>
            <pc:sldMk cId="2692185842" sldId="436"/>
            <ac:spMk id="3" creationId="{7D2A549D-1B31-3EBB-BFB9-1330C4A39DA4}"/>
          </ac:spMkLst>
        </pc:spChg>
        <pc:spChg chg="add mod">
          <ac:chgData name="Carolina Fonseca Mojica" userId="96a9fb46-5df0-4562-9b8f-5a3eebca85f6" providerId="ADAL" clId="{803E0B80-5F27-401F-8B1A-267786A6D124}" dt="2023-06-09T13:18:12.795" v="2014" actId="14100"/>
          <ac:spMkLst>
            <pc:docMk/>
            <pc:sldMk cId="2692185842" sldId="436"/>
            <ac:spMk id="5" creationId="{384DA246-0FBA-7125-6581-91EA34D61D16}"/>
          </ac:spMkLst>
        </pc:spChg>
        <pc:spChg chg="add mod">
          <ac:chgData name="Carolina Fonseca Mojica" userId="96a9fb46-5df0-4562-9b8f-5a3eebca85f6" providerId="ADAL" clId="{803E0B80-5F27-401F-8B1A-267786A6D124}" dt="2023-06-09T13:18:33.179" v="2018" actId="14100"/>
          <ac:spMkLst>
            <pc:docMk/>
            <pc:sldMk cId="2692185842" sldId="436"/>
            <ac:spMk id="6" creationId="{B5867996-15FF-F3F6-A906-9F223ABA42E2}"/>
          </ac:spMkLst>
        </pc:spChg>
        <pc:cxnChg chg="add mod">
          <ac:chgData name="Carolina Fonseca Mojica" userId="96a9fb46-5df0-4562-9b8f-5a3eebca85f6" providerId="ADAL" clId="{803E0B80-5F27-401F-8B1A-267786A6D124}" dt="2023-06-09T13:18:28.898" v="2017" actId="1036"/>
          <ac:cxnSpMkLst>
            <pc:docMk/>
            <pc:sldMk cId="2692185842" sldId="436"/>
            <ac:cxnSpMk id="7" creationId="{6967A13B-A559-DD9D-B1C8-DD279D94EF05}"/>
          </ac:cxnSpMkLst>
        </pc:cxnChg>
      </pc:sldChg>
      <pc:sldChg chg="modSp new del mod">
        <pc:chgData name="Carolina Fonseca Mojica" userId="96a9fb46-5df0-4562-9b8f-5a3eebca85f6" providerId="ADAL" clId="{803E0B80-5F27-401F-8B1A-267786A6D124}" dt="2023-06-09T13:03:14.840" v="1420" actId="47"/>
        <pc:sldMkLst>
          <pc:docMk/>
          <pc:sldMk cId="3980515337" sldId="437"/>
        </pc:sldMkLst>
        <pc:spChg chg="mod">
          <ac:chgData name="Carolina Fonseca Mojica" userId="96a9fb46-5df0-4562-9b8f-5a3eebca85f6" providerId="ADAL" clId="{803E0B80-5F27-401F-8B1A-267786A6D124}" dt="2023-06-09T13:03:13.093" v="1419" actId="27636"/>
          <ac:spMkLst>
            <pc:docMk/>
            <pc:sldMk cId="3980515337" sldId="437"/>
            <ac:spMk id="2" creationId="{145AFCBE-2272-E470-D782-1EF475B10210}"/>
          </ac:spMkLst>
        </pc:spChg>
      </pc:sldChg>
      <pc:sldChg chg="addSp modSp add mod">
        <pc:chgData name="Carolina Fonseca Mojica" userId="96a9fb46-5df0-4562-9b8f-5a3eebca85f6" providerId="ADAL" clId="{803E0B80-5F27-401F-8B1A-267786A6D124}" dt="2023-06-12T08:13:49.499" v="2428" actId="20577"/>
        <pc:sldMkLst>
          <pc:docMk/>
          <pc:sldMk cId="2627047634" sldId="438"/>
        </pc:sldMkLst>
        <pc:spChg chg="mod">
          <ac:chgData name="Carolina Fonseca Mojica" userId="96a9fb46-5df0-4562-9b8f-5a3eebca85f6" providerId="ADAL" clId="{803E0B80-5F27-401F-8B1A-267786A6D124}" dt="2023-06-12T08:13:49.499" v="2428" actId="20577"/>
          <ac:spMkLst>
            <pc:docMk/>
            <pc:sldMk cId="2627047634" sldId="438"/>
            <ac:spMk id="2" creationId="{9AB3231F-EB17-74F8-1159-AB12474DB8D0}"/>
          </ac:spMkLst>
        </pc:spChg>
        <pc:spChg chg="mod">
          <ac:chgData name="Carolina Fonseca Mojica" userId="96a9fb46-5df0-4562-9b8f-5a3eebca85f6" providerId="ADAL" clId="{803E0B80-5F27-401F-8B1A-267786A6D124}" dt="2023-06-12T08:06:07.264" v="2269" actId="6549"/>
          <ac:spMkLst>
            <pc:docMk/>
            <pc:sldMk cId="2627047634" sldId="438"/>
            <ac:spMk id="3" creationId="{7D2A549D-1B31-3EBB-BFB9-1330C4A39DA4}"/>
          </ac:spMkLst>
        </pc:spChg>
        <pc:spChg chg="add mod">
          <ac:chgData name="Carolina Fonseca Mojica" userId="96a9fb46-5df0-4562-9b8f-5a3eebca85f6" providerId="ADAL" clId="{803E0B80-5F27-401F-8B1A-267786A6D124}" dt="2023-06-09T13:05:48.550" v="1470" actId="1076"/>
          <ac:spMkLst>
            <pc:docMk/>
            <pc:sldMk cId="2627047634" sldId="438"/>
            <ac:spMk id="5" creationId="{B14F9588-A9FD-762B-E3CF-7E241E159152}"/>
          </ac:spMkLst>
        </pc:spChg>
        <pc:spChg chg="add mod">
          <ac:chgData name="Carolina Fonseca Mojica" userId="96a9fb46-5df0-4562-9b8f-5a3eebca85f6" providerId="ADAL" clId="{803E0B80-5F27-401F-8B1A-267786A6D124}" dt="2023-06-09T13:17:30.967" v="2005" actId="14100"/>
          <ac:spMkLst>
            <pc:docMk/>
            <pc:sldMk cId="2627047634" sldId="438"/>
            <ac:spMk id="6" creationId="{79FF6BF4-77B9-05F9-389C-63CB91B7A15A}"/>
          </ac:spMkLst>
        </pc:spChg>
        <pc:cxnChg chg="add mod">
          <ac:chgData name="Carolina Fonseca Mojica" userId="96a9fb46-5df0-4562-9b8f-5a3eebca85f6" providerId="ADAL" clId="{803E0B80-5F27-401F-8B1A-267786A6D124}" dt="2023-06-09T13:17:37.010" v="2008" actId="14100"/>
          <ac:cxnSpMkLst>
            <pc:docMk/>
            <pc:sldMk cId="2627047634" sldId="438"/>
            <ac:cxnSpMk id="7" creationId="{5F388C26-9331-9F8D-79E5-F72F6CCDE223}"/>
          </ac:cxnSpMkLst>
        </pc:cxnChg>
      </pc:sldChg>
      <pc:sldChg chg="modSp add mod">
        <pc:chgData name="Carolina Fonseca Mojica" userId="96a9fb46-5df0-4562-9b8f-5a3eebca85f6" providerId="ADAL" clId="{803E0B80-5F27-401F-8B1A-267786A6D124}" dt="2023-06-09T13:29:11.729" v="2105" actId="20577"/>
        <pc:sldMkLst>
          <pc:docMk/>
          <pc:sldMk cId="2572770710" sldId="439"/>
        </pc:sldMkLst>
        <pc:spChg chg="mod">
          <ac:chgData name="Carolina Fonseca Mojica" userId="96a9fb46-5df0-4562-9b8f-5a3eebca85f6" providerId="ADAL" clId="{803E0B80-5F27-401F-8B1A-267786A6D124}" dt="2023-06-09T13:29:11.729" v="2105" actId="20577"/>
          <ac:spMkLst>
            <pc:docMk/>
            <pc:sldMk cId="2572770710" sldId="439"/>
            <ac:spMk id="5" creationId="{517DEB20-91D6-5EBB-7C44-9A780E347798}"/>
          </ac:spMkLst>
        </pc:spChg>
      </pc:sldChg>
      <pc:sldChg chg="modSp add mod">
        <pc:chgData name="Carolina Fonseca Mojica" userId="96a9fb46-5df0-4562-9b8f-5a3eebca85f6" providerId="ADAL" clId="{803E0B80-5F27-401F-8B1A-267786A6D124}" dt="2023-06-09T13:29:25.112" v="2127" actId="20577"/>
        <pc:sldMkLst>
          <pc:docMk/>
          <pc:sldMk cId="1524485314" sldId="440"/>
        </pc:sldMkLst>
        <pc:spChg chg="mod">
          <ac:chgData name="Carolina Fonseca Mojica" userId="96a9fb46-5df0-4562-9b8f-5a3eebca85f6" providerId="ADAL" clId="{803E0B80-5F27-401F-8B1A-267786A6D124}" dt="2023-06-09T13:29:25.112" v="2127" actId="20577"/>
          <ac:spMkLst>
            <pc:docMk/>
            <pc:sldMk cId="1524485314" sldId="440"/>
            <ac:spMk id="5" creationId="{517DEB20-91D6-5EBB-7C44-9A780E347798}"/>
          </ac:spMkLst>
        </pc:spChg>
      </pc:sldChg>
      <pc:sldChg chg="modSp add mod">
        <pc:chgData name="Carolina Fonseca Mojica" userId="96a9fb46-5df0-4562-9b8f-5a3eebca85f6" providerId="ADAL" clId="{803E0B80-5F27-401F-8B1A-267786A6D124}" dt="2023-06-09T13:31:12.124" v="2165" actId="20577"/>
        <pc:sldMkLst>
          <pc:docMk/>
          <pc:sldMk cId="3898086728" sldId="441"/>
        </pc:sldMkLst>
        <pc:spChg chg="mod">
          <ac:chgData name="Carolina Fonseca Mojica" userId="96a9fb46-5df0-4562-9b8f-5a3eebca85f6" providerId="ADAL" clId="{803E0B80-5F27-401F-8B1A-267786A6D124}" dt="2023-06-09T13:31:12.124" v="2165" actId="20577"/>
          <ac:spMkLst>
            <pc:docMk/>
            <pc:sldMk cId="3898086728" sldId="441"/>
            <ac:spMk id="5" creationId="{517DEB20-91D6-5EBB-7C44-9A780E347798}"/>
          </ac:spMkLst>
        </pc:spChg>
      </pc:sldChg>
      <pc:sldChg chg="modSp add mod">
        <pc:chgData name="Carolina Fonseca Mojica" userId="96a9fb46-5df0-4562-9b8f-5a3eebca85f6" providerId="ADAL" clId="{803E0B80-5F27-401F-8B1A-267786A6D124}" dt="2023-06-09T13:32:07.433" v="2225" actId="20577"/>
        <pc:sldMkLst>
          <pc:docMk/>
          <pc:sldMk cId="2925524748" sldId="442"/>
        </pc:sldMkLst>
        <pc:spChg chg="mod">
          <ac:chgData name="Carolina Fonseca Mojica" userId="96a9fb46-5df0-4562-9b8f-5a3eebca85f6" providerId="ADAL" clId="{803E0B80-5F27-401F-8B1A-267786A6D124}" dt="2023-06-09T13:32:07.433" v="2225" actId="20577"/>
          <ac:spMkLst>
            <pc:docMk/>
            <pc:sldMk cId="2925524748" sldId="442"/>
            <ac:spMk id="5" creationId="{517DEB20-91D6-5EBB-7C44-9A780E347798}"/>
          </ac:spMkLst>
        </pc:spChg>
      </pc:sldChg>
      <pc:sldChg chg="addSp delSp modSp new mod">
        <pc:chgData name="Carolina Fonseca Mojica" userId="96a9fb46-5df0-4562-9b8f-5a3eebca85f6" providerId="ADAL" clId="{803E0B80-5F27-401F-8B1A-267786A6D124}" dt="2023-06-12T08:18:26.355" v="2517" actId="20577"/>
        <pc:sldMkLst>
          <pc:docMk/>
          <pc:sldMk cId="363131849" sldId="443"/>
        </pc:sldMkLst>
        <pc:spChg chg="mod">
          <ac:chgData name="Carolina Fonseca Mojica" userId="96a9fb46-5df0-4562-9b8f-5a3eebca85f6" providerId="ADAL" clId="{803E0B80-5F27-401F-8B1A-267786A6D124}" dt="2023-06-12T08:14:10.493" v="2433" actId="20577"/>
          <ac:spMkLst>
            <pc:docMk/>
            <pc:sldMk cId="363131849" sldId="443"/>
            <ac:spMk id="2" creationId="{57BE2A68-B9F4-CCD1-31A0-F76EA8D729DA}"/>
          </ac:spMkLst>
        </pc:spChg>
        <pc:spChg chg="del mod">
          <ac:chgData name="Carolina Fonseca Mojica" userId="96a9fb46-5df0-4562-9b8f-5a3eebca85f6" providerId="ADAL" clId="{803E0B80-5F27-401F-8B1A-267786A6D124}" dt="2023-06-12T08:15:57.719" v="2437" actId="478"/>
          <ac:spMkLst>
            <pc:docMk/>
            <pc:sldMk cId="363131849" sldId="443"/>
            <ac:spMk id="3" creationId="{5FE5BBE2-3A97-618F-8D84-FBA34E3B0784}"/>
          </ac:spMkLst>
        </pc:spChg>
        <pc:spChg chg="add mod">
          <ac:chgData name="Carolina Fonseca Mojica" userId="96a9fb46-5df0-4562-9b8f-5a3eebca85f6" providerId="ADAL" clId="{803E0B80-5F27-401F-8B1A-267786A6D124}" dt="2023-06-12T08:14:47.776" v="2436" actId="1076"/>
          <ac:spMkLst>
            <pc:docMk/>
            <pc:sldMk cId="363131849" sldId="443"/>
            <ac:spMk id="5" creationId="{8647987B-457F-3494-73DA-123347DA9AF4}"/>
          </ac:spMkLst>
        </pc:spChg>
        <pc:spChg chg="add mod">
          <ac:chgData name="Carolina Fonseca Mojica" userId="96a9fb46-5df0-4562-9b8f-5a3eebca85f6" providerId="ADAL" clId="{803E0B80-5F27-401F-8B1A-267786A6D124}" dt="2023-06-12T08:14:39.893" v="2434"/>
          <ac:spMkLst>
            <pc:docMk/>
            <pc:sldMk cId="363131849" sldId="443"/>
            <ac:spMk id="6" creationId="{1A255AC7-B0D1-1297-F089-447F9372359B}"/>
          </ac:spMkLst>
        </pc:spChg>
        <pc:spChg chg="add mod">
          <ac:chgData name="Carolina Fonseca Mojica" userId="96a9fb46-5df0-4562-9b8f-5a3eebca85f6" providerId="ADAL" clId="{803E0B80-5F27-401F-8B1A-267786A6D124}" dt="2023-06-12T08:18:26.355" v="2517" actId="20577"/>
          <ac:spMkLst>
            <pc:docMk/>
            <pc:sldMk cId="363131849" sldId="443"/>
            <ac:spMk id="7" creationId="{18067CAC-B63B-0EE8-0699-8AE0148C5FF3}"/>
          </ac:spMkLst>
        </pc:spChg>
        <pc:spChg chg="add mod">
          <ac:chgData name="Carolina Fonseca Mojica" userId="96a9fb46-5df0-4562-9b8f-5a3eebca85f6" providerId="ADAL" clId="{803E0B80-5F27-401F-8B1A-267786A6D124}" dt="2023-06-12T08:16:25.528" v="2492" actId="1076"/>
          <ac:spMkLst>
            <pc:docMk/>
            <pc:sldMk cId="363131849" sldId="443"/>
            <ac:spMk id="9" creationId="{F22099EE-1B19-A0E5-682E-7724D3A75B5E}"/>
          </ac:spMkLst>
        </pc:spChg>
        <pc:cxnChg chg="add mod">
          <ac:chgData name="Carolina Fonseca Mojica" userId="96a9fb46-5df0-4562-9b8f-5a3eebca85f6" providerId="ADAL" clId="{803E0B80-5F27-401F-8B1A-267786A6D124}" dt="2023-06-12T08:14:39.893" v="2434"/>
          <ac:cxnSpMkLst>
            <pc:docMk/>
            <pc:sldMk cId="363131849" sldId="443"/>
            <ac:cxnSpMk id="8" creationId="{049078D3-AF6E-178A-CA55-1DDB105D9DF3}"/>
          </ac:cxnSpMkLst>
        </pc:cxnChg>
      </pc:sldChg>
      <pc:sldChg chg="addSp delSp modSp new mod">
        <pc:chgData name="Carolina Fonseca Mojica" userId="96a9fb46-5df0-4562-9b8f-5a3eebca85f6" providerId="ADAL" clId="{803E0B80-5F27-401F-8B1A-267786A6D124}" dt="2023-06-12T08:21:01.581" v="2802" actId="20577"/>
        <pc:sldMkLst>
          <pc:docMk/>
          <pc:sldMk cId="3249844677" sldId="444"/>
        </pc:sldMkLst>
        <pc:spChg chg="mod">
          <ac:chgData name="Carolina Fonseca Mojica" userId="96a9fb46-5df0-4562-9b8f-5a3eebca85f6" providerId="ADAL" clId="{803E0B80-5F27-401F-8B1A-267786A6D124}" dt="2023-06-12T08:17:14.964" v="2502" actId="20577"/>
          <ac:spMkLst>
            <pc:docMk/>
            <pc:sldMk cId="3249844677" sldId="444"/>
            <ac:spMk id="2" creationId="{A34919F1-1FB0-4CFC-A8F6-D11C949D3885}"/>
          </ac:spMkLst>
        </pc:spChg>
        <pc:spChg chg="del mod">
          <ac:chgData name="Carolina Fonseca Mojica" userId="96a9fb46-5df0-4562-9b8f-5a3eebca85f6" providerId="ADAL" clId="{803E0B80-5F27-401F-8B1A-267786A6D124}" dt="2023-06-12T08:18:49.088" v="2528" actId="478"/>
          <ac:spMkLst>
            <pc:docMk/>
            <pc:sldMk cId="3249844677" sldId="444"/>
            <ac:spMk id="3" creationId="{49511907-4041-60F6-EFA3-8DD626E45DDD}"/>
          </ac:spMkLst>
        </pc:spChg>
        <pc:spChg chg="add mod">
          <ac:chgData name="Carolina Fonseca Mojica" userId="96a9fb46-5df0-4562-9b8f-5a3eebca85f6" providerId="ADAL" clId="{803E0B80-5F27-401F-8B1A-267786A6D124}" dt="2023-06-12T08:17:49.334" v="2507" actId="1076"/>
          <ac:spMkLst>
            <pc:docMk/>
            <pc:sldMk cId="3249844677" sldId="444"/>
            <ac:spMk id="5" creationId="{75F37535-A228-55DF-B28C-BC35B4C173DA}"/>
          </ac:spMkLst>
        </pc:spChg>
        <pc:spChg chg="add mod">
          <ac:chgData name="Carolina Fonseca Mojica" userId="96a9fb46-5df0-4562-9b8f-5a3eebca85f6" providerId="ADAL" clId="{803E0B80-5F27-401F-8B1A-267786A6D124}" dt="2023-06-12T08:18:19.667" v="2515" actId="20577"/>
          <ac:spMkLst>
            <pc:docMk/>
            <pc:sldMk cId="3249844677" sldId="444"/>
            <ac:spMk id="6" creationId="{18E4DCDF-8C5B-C555-EC1C-24858358D30A}"/>
          </ac:spMkLst>
        </pc:spChg>
        <pc:spChg chg="add mod">
          <ac:chgData name="Carolina Fonseca Mojica" userId="96a9fb46-5df0-4562-9b8f-5a3eebca85f6" providerId="ADAL" clId="{803E0B80-5F27-401F-8B1A-267786A6D124}" dt="2023-06-12T08:17:39.993" v="2506" actId="1076"/>
          <ac:spMkLst>
            <pc:docMk/>
            <pc:sldMk cId="3249844677" sldId="444"/>
            <ac:spMk id="8" creationId="{98D122C6-9D74-41D0-CB63-41AFFEF66224}"/>
          </ac:spMkLst>
        </pc:spChg>
        <pc:spChg chg="add mod">
          <ac:chgData name="Carolina Fonseca Mojica" userId="96a9fb46-5df0-4562-9b8f-5a3eebca85f6" providerId="ADAL" clId="{803E0B80-5F27-401F-8B1A-267786A6D124}" dt="2023-06-12T08:21:01.581" v="2802" actId="20577"/>
          <ac:spMkLst>
            <pc:docMk/>
            <pc:sldMk cId="3249844677" sldId="444"/>
            <ac:spMk id="11" creationId="{A98B3605-9B86-5320-DCF0-A27176366C7B}"/>
          </ac:spMkLst>
        </pc:spChg>
        <pc:cxnChg chg="add mod">
          <ac:chgData name="Carolina Fonseca Mojica" userId="96a9fb46-5df0-4562-9b8f-5a3eebca85f6" providerId="ADAL" clId="{803E0B80-5F27-401F-8B1A-267786A6D124}" dt="2023-06-12T08:18:14.016" v="2513" actId="1035"/>
          <ac:cxnSpMkLst>
            <pc:docMk/>
            <pc:sldMk cId="3249844677" sldId="444"/>
            <ac:cxnSpMk id="7" creationId="{E8FD1451-EFAD-DE1D-A430-5648B892486C}"/>
          </ac:cxnSpMkLst>
        </pc:cxnChg>
      </pc:sldChg>
      <pc:sldChg chg="modSp add mod">
        <pc:chgData name="Carolina Fonseca Mojica" userId="96a9fb46-5df0-4562-9b8f-5a3eebca85f6" providerId="ADAL" clId="{803E0B80-5F27-401F-8B1A-267786A6D124}" dt="2023-06-12T08:28:44.221" v="3041" actId="20577"/>
        <pc:sldMkLst>
          <pc:docMk/>
          <pc:sldMk cId="3979047771" sldId="445"/>
        </pc:sldMkLst>
        <pc:spChg chg="mod">
          <ac:chgData name="Carolina Fonseca Mojica" userId="96a9fb46-5df0-4562-9b8f-5a3eebca85f6" providerId="ADAL" clId="{803E0B80-5F27-401F-8B1A-267786A6D124}" dt="2023-06-12T08:28:44.221" v="3041" actId="20577"/>
          <ac:spMkLst>
            <pc:docMk/>
            <pc:sldMk cId="3979047771" sldId="445"/>
            <ac:spMk id="5" creationId="{517DEB20-91D6-5EBB-7C44-9A780E347798}"/>
          </ac:spMkLst>
        </pc:spChg>
      </pc:sldChg>
      <pc:sldChg chg="addSp delSp modSp new mod">
        <pc:chgData name="Carolina Fonseca Mojica" userId="96a9fb46-5df0-4562-9b8f-5a3eebca85f6" providerId="ADAL" clId="{803E0B80-5F27-401F-8B1A-267786A6D124}" dt="2023-06-12T12:16:35.454" v="3424" actId="1076"/>
        <pc:sldMkLst>
          <pc:docMk/>
          <pc:sldMk cId="296544338" sldId="446"/>
        </pc:sldMkLst>
        <pc:spChg chg="mod">
          <ac:chgData name="Carolina Fonseca Mojica" userId="96a9fb46-5df0-4562-9b8f-5a3eebca85f6" providerId="ADAL" clId="{803E0B80-5F27-401F-8B1A-267786A6D124}" dt="2023-06-12T08:29:45.600" v="3068" actId="20577"/>
          <ac:spMkLst>
            <pc:docMk/>
            <pc:sldMk cId="296544338" sldId="446"/>
            <ac:spMk id="2" creationId="{975C4E42-11CA-C56B-98D1-F6A8ACEDBE87}"/>
          </ac:spMkLst>
        </pc:spChg>
        <pc:spChg chg="del">
          <ac:chgData name="Carolina Fonseca Mojica" userId="96a9fb46-5df0-4562-9b8f-5a3eebca85f6" providerId="ADAL" clId="{803E0B80-5F27-401F-8B1A-267786A6D124}" dt="2023-06-12T08:29:56.306" v="3069"/>
          <ac:spMkLst>
            <pc:docMk/>
            <pc:sldMk cId="296544338" sldId="446"/>
            <ac:spMk id="3" creationId="{77DE7E54-7D49-D0E6-EC25-0A92ACFF9186}"/>
          </ac:spMkLst>
        </pc:spChg>
        <pc:picChg chg="add mod">
          <ac:chgData name="Carolina Fonseca Mojica" userId="96a9fb46-5df0-4562-9b8f-5a3eebca85f6" providerId="ADAL" clId="{803E0B80-5F27-401F-8B1A-267786A6D124}" dt="2023-06-12T12:16:35.454" v="3424" actId="1076"/>
          <ac:picMkLst>
            <pc:docMk/>
            <pc:sldMk cId="296544338" sldId="446"/>
            <ac:picMk id="1026" creationId="{17B594D2-818F-FDE7-76DC-CC8050871851}"/>
          </ac:picMkLst>
        </pc:picChg>
      </pc:sldChg>
      <pc:sldChg chg="addSp delSp modSp new mod">
        <pc:chgData name="Carolina Fonseca Mojica" userId="96a9fb46-5df0-4562-9b8f-5a3eebca85f6" providerId="ADAL" clId="{803E0B80-5F27-401F-8B1A-267786A6D124}" dt="2023-06-12T08:31:04.797" v="3085" actId="1076"/>
        <pc:sldMkLst>
          <pc:docMk/>
          <pc:sldMk cId="723730057" sldId="447"/>
        </pc:sldMkLst>
        <pc:spChg chg="mod">
          <ac:chgData name="Carolina Fonseca Mojica" userId="96a9fb46-5df0-4562-9b8f-5a3eebca85f6" providerId="ADAL" clId="{803E0B80-5F27-401F-8B1A-267786A6D124}" dt="2023-06-12T08:30:51.050" v="3078" actId="20577"/>
          <ac:spMkLst>
            <pc:docMk/>
            <pc:sldMk cId="723730057" sldId="447"/>
            <ac:spMk id="2" creationId="{8D315B50-4CF7-1C1C-6228-C75C4A6452E8}"/>
          </ac:spMkLst>
        </pc:spChg>
        <pc:spChg chg="del">
          <ac:chgData name="Carolina Fonseca Mojica" userId="96a9fb46-5df0-4562-9b8f-5a3eebca85f6" providerId="ADAL" clId="{803E0B80-5F27-401F-8B1A-267786A6D124}" dt="2023-06-12T08:30:58.447" v="3081" actId="478"/>
          <ac:spMkLst>
            <pc:docMk/>
            <pc:sldMk cId="723730057" sldId="447"/>
            <ac:spMk id="3" creationId="{5BB1BF14-8B24-91C9-30F5-346EDA286270}"/>
          </ac:spMkLst>
        </pc:spChg>
        <pc:picChg chg="add mod">
          <ac:chgData name="Carolina Fonseca Mojica" userId="96a9fb46-5df0-4562-9b8f-5a3eebca85f6" providerId="ADAL" clId="{803E0B80-5F27-401F-8B1A-267786A6D124}" dt="2023-06-12T08:31:03.700" v="3084" actId="1076"/>
          <ac:picMkLst>
            <pc:docMk/>
            <pc:sldMk cId="723730057" sldId="447"/>
            <ac:picMk id="5" creationId="{C5A96980-8E31-E244-ADFA-7FBE90159B0B}"/>
          </ac:picMkLst>
        </pc:picChg>
        <pc:picChg chg="add mod">
          <ac:chgData name="Carolina Fonseca Mojica" userId="96a9fb46-5df0-4562-9b8f-5a3eebca85f6" providerId="ADAL" clId="{803E0B80-5F27-401F-8B1A-267786A6D124}" dt="2023-06-12T08:31:04.797" v="3085" actId="1076"/>
          <ac:picMkLst>
            <pc:docMk/>
            <pc:sldMk cId="723730057" sldId="447"/>
            <ac:picMk id="6" creationId="{ACB9A43B-7712-9A3C-0AC3-EAD122C97EBD}"/>
          </ac:picMkLst>
        </pc:picChg>
      </pc:sldChg>
      <pc:sldChg chg="addSp delSp modSp new mod">
        <pc:chgData name="Carolina Fonseca Mojica" userId="96a9fb46-5df0-4562-9b8f-5a3eebca85f6" providerId="ADAL" clId="{803E0B80-5F27-401F-8B1A-267786A6D124}" dt="2023-06-20T15:59:23.058" v="4643" actId="1076"/>
        <pc:sldMkLst>
          <pc:docMk/>
          <pc:sldMk cId="1353921661" sldId="448"/>
        </pc:sldMkLst>
        <pc:spChg chg="mod">
          <ac:chgData name="Carolina Fonseca Mojica" userId="96a9fb46-5df0-4562-9b8f-5a3eebca85f6" providerId="ADAL" clId="{803E0B80-5F27-401F-8B1A-267786A6D124}" dt="2023-06-20T15:34:45.097" v="3546" actId="20577"/>
          <ac:spMkLst>
            <pc:docMk/>
            <pc:sldMk cId="1353921661" sldId="448"/>
            <ac:spMk id="2" creationId="{3D1774BB-4659-BEA1-27C9-AC8F696FF7B3}"/>
          </ac:spMkLst>
        </pc:spChg>
        <pc:spChg chg="mod">
          <ac:chgData name="Carolina Fonseca Mojica" userId="96a9fb46-5df0-4562-9b8f-5a3eebca85f6" providerId="ADAL" clId="{803E0B80-5F27-401F-8B1A-267786A6D124}" dt="2023-06-20T15:52:38.016" v="4548" actId="14100"/>
          <ac:spMkLst>
            <pc:docMk/>
            <pc:sldMk cId="1353921661" sldId="448"/>
            <ac:spMk id="3" creationId="{864E411F-925F-9622-483E-26BFB6FF04DB}"/>
          </ac:spMkLst>
        </pc:spChg>
        <pc:spChg chg="add mod">
          <ac:chgData name="Carolina Fonseca Mojica" userId="96a9fb46-5df0-4562-9b8f-5a3eebca85f6" providerId="ADAL" clId="{803E0B80-5F27-401F-8B1A-267786A6D124}" dt="2023-06-20T15:46:51.959" v="4394" actId="164"/>
          <ac:spMkLst>
            <pc:docMk/>
            <pc:sldMk cId="1353921661" sldId="448"/>
            <ac:spMk id="6" creationId="{B88E06CB-31A4-240F-1FD0-3ECC876AC3FB}"/>
          </ac:spMkLst>
        </pc:spChg>
        <pc:spChg chg="add mod">
          <ac:chgData name="Carolina Fonseca Mojica" userId="96a9fb46-5df0-4562-9b8f-5a3eebca85f6" providerId="ADAL" clId="{803E0B80-5F27-401F-8B1A-267786A6D124}" dt="2023-06-20T15:57:32.449" v="4610" actId="1076"/>
          <ac:spMkLst>
            <pc:docMk/>
            <pc:sldMk cId="1353921661" sldId="448"/>
            <ac:spMk id="7" creationId="{7B0F82F1-DBA7-A638-B7F9-98765442AE8F}"/>
          </ac:spMkLst>
        </pc:spChg>
        <pc:spChg chg="add mod">
          <ac:chgData name="Carolina Fonseca Mojica" userId="96a9fb46-5df0-4562-9b8f-5a3eebca85f6" providerId="ADAL" clId="{803E0B80-5F27-401F-8B1A-267786A6D124}" dt="2023-06-20T15:54:12.420" v="4573" actId="404"/>
          <ac:spMkLst>
            <pc:docMk/>
            <pc:sldMk cId="1353921661" sldId="448"/>
            <ac:spMk id="18" creationId="{ADCBCD78-C26F-F9A8-8251-47D1EC7D0630}"/>
          </ac:spMkLst>
        </pc:spChg>
        <pc:spChg chg="add mod">
          <ac:chgData name="Carolina Fonseca Mojica" userId="96a9fb46-5df0-4562-9b8f-5a3eebca85f6" providerId="ADAL" clId="{803E0B80-5F27-401F-8B1A-267786A6D124}" dt="2023-06-20T15:51:07.118" v="4429" actId="164"/>
          <ac:spMkLst>
            <pc:docMk/>
            <pc:sldMk cId="1353921661" sldId="448"/>
            <ac:spMk id="19" creationId="{1B6D7C94-075C-75EF-8F52-6B59925A562C}"/>
          </ac:spMkLst>
        </pc:spChg>
        <pc:spChg chg="add mod">
          <ac:chgData name="Carolina Fonseca Mojica" userId="96a9fb46-5df0-4562-9b8f-5a3eebca85f6" providerId="ADAL" clId="{803E0B80-5F27-401F-8B1A-267786A6D124}" dt="2023-06-20T15:54:16.252" v="4574" actId="404"/>
          <ac:spMkLst>
            <pc:docMk/>
            <pc:sldMk cId="1353921661" sldId="448"/>
            <ac:spMk id="21" creationId="{CF7AD556-4E34-1BE3-4B4B-A2155D7052DE}"/>
          </ac:spMkLst>
        </pc:spChg>
        <pc:spChg chg="add mod">
          <ac:chgData name="Carolina Fonseca Mojica" userId="96a9fb46-5df0-4562-9b8f-5a3eebca85f6" providerId="ADAL" clId="{803E0B80-5F27-401F-8B1A-267786A6D124}" dt="2023-06-20T15:54:25.356" v="4576" actId="14100"/>
          <ac:spMkLst>
            <pc:docMk/>
            <pc:sldMk cId="1353921661" sldId="448"/>
            <ac:spMk id="23" creationId="{41084DE5-9676-044A-60DD-76A59CA781A1}"/>
          </ac:spMkLst>
        </pc:spChg>
        <pc:spChg chg="add mod">
          <ac:chgData name="Carolina Fonseca Mojica" userId="96a9fb46-5df0-4562-9b8f-5a3eebca85f6" providerId="ADAL" clId="{803E0B80-5F27-401F-8B1A-267786A6D124}" dt="2023-06-20T15:54:42.131" v="4589" actId="1036"/>
          <ac:spMkLst>
            <pc:docMk/>
            <pc:sldMk cId="1353921661" sldId="448"/>
            <ac:spMk id="24" creationId="{ABF5F960-1A65-077D-BFE3-F7FF63017EB3}"/>
          </ac:spMkLst>
        </pc:spChg>
        <pc:spChg chg="add mod">
          <ac:chgData name="Carolina Fonseca Mojica" userId="96a9fb46-5df0-4562-9b8f-5a3eebca85f6" providerId="ADAL" clId="{803E0B80-5F27-401F-8B1A-267786A6D124}" dt="2023-06-20T15:55:59.381" v="4601" actId="14100"/>
          <ac:spMkLst>
            <pc:docMk/>
            <pc:sldMk cId="1353921661" sldId="448"/>
            <ac:spMk id="25" creationId="{CAD9F988-38AC-D761-63FC-15657E207398}"/>
          </ac:spMkLst>
        </pc:spChg>
        <pc:spChg chg="add mod">
          <ac:chgData name="Carolina Fonseca Mojica" userId="96a9fb46-5df0-4562-9b8f-5a3eebca85f6" providerId="ADAL" clId="{803E0B80-5F27-401F-8B1A-267786A6D124}" dt="2023-06-20T15:59:16.478" v="4641" actId="164"/>
          <ac:spMkLst>
            <pc:docMk/>
            <pc:sldMk cId="1353921661" sldId="448"/>
            <ac:spMk id="29" creationId="{7969268F-A3DF-E89E-738E-5D41FAD57F7E}"/>
          </ac:spMkLst>
        </pc:spChg>
        <pc:spChg chg="add mod">
          <ac:chgData name="Carolina Fonseca Mojica" userId="96a9fb46-5df0-4562-9b8f-5a3eebca85f6" providerId="ADAL" clId="{803E0B80-5F27-401F-8B1A-267786A6D124}" dt="2023-06-20T15:59:19.250" v="4642" actId="1076"/>
          <ac:spMkLst>
            <pc:docMk/>
            <pc:sldMk cId="1353921661" sldId="448"/>
            <ac:spMk id="31" creationId="{40FA1093-0E70-7CEC-2190-87E4480B30F7}"/>
          </ac:spMkLst>
        </pc:spChg>
        <pc:spChg chg="add mod">
          <ac:chgData name="Carolina Fonseca Mojica" userId="96a9fb46-5df0-4562-9b8f-5a3eebca85f6" providerId="ADAL" clId="{803E0B80-5F27-401F-8B1A-267786A6D124}" dt="2023-06-20T15:59:16.478" v="4641" actId="164"/>
          <ac:spMkLst>
            <pc:docMk/>
            <pc:sldMk cId="1353921661" sldId="448"/>
            <ac:spMk id="32" creationId="{10743F7B-6C35-1F9A-90DA-414BD1AFFFA8}"/>
          </ac:spMkLst>
        </pc:spChg>
        <pc:grpChg chg="add mod">
          <ac:chgData name="Carolina Fonseca Mojica" userId="96a9fb46-5df0-4562-9b8f-5a3eebca85f6" providerId="ADAL" clId="{803E0B80-5F27-401F-8B1A-267786A6D124}" dt="2023-06-20T15:46:55.950" v="4395" actId="164"/>
          <ac:grpSpMkLst>
            <pc:docMk/>
            <pc:sldMk cId="1353921661" sldId="448"/>
            <ac:grpSpMk id="10" creationId="{2F30B71C-9AFF-CC62-CE06-136CF83FD97C}"/>
          </ac:grpSpMkLst>
        </pc:grpChg>
        <pc:grpChg chg="add mod">
          <ac:chgData name="Carolina Fonseca Mojica" userId="96a9fb46-5df0-4562-9b8f-5a3eebca85f6" providerId="ADAL" clId="{803E0B80-5F27-401F-8B1A-267786A6D124}" dt="2023-06-20T15:59:16.478" v="4641" actId="164"/>
          <ac:grpSpMkLst>
            <pc:docMk/>
            <pc:sldMk cId="1353921661" sldId="448"/>
            <ac:grpSpMk id="11" creationId="{3756059E-24D6-259B-DA5B-E53BE49206E2}"/>
          </ac:grpSpMkLst>
        </pc:grpChg>
        <pc:grpChg chg="add mod">
          <ac:chgData name="Carolina Fonseca Mojica" userId="96a9fb46-5df0-4562-9b8f-5a3eebca85f6" providerId="ADAL" clId="{803E0B80-5F27-401F-8B1A-267786A6D124}" dt="2023-06-20T15:54:09.324" v="4572" actId="1076"/>
          <ac:grpSpMkLst>
            <pc:docMk/>
            <pc:sldMk cId="1353921661" sldId="448"/>
            <ac:grpSpMk id="22" creationId="{B29AFA2D-9627-D490-F011-5B0932E8A317}"/>
          </ac:grpSpMkLst>
        </pc:grpChg>
        <pc:grpChg chg="add mod">
          <ac:chgData name="Carolina Fonseca Mojica" userId="96a9fb46-5df0-4562-9b8f-5a3eebca85f6" providerId="ADAL" clId="{803E0B80-5F27-401F-8B1A-267786A6D124}" dt="2023-06-20T15:59:16.478" v="4641" actId="164"/>
          <ac:grpSpMkLst>
            <pc:docMk/>
            <pc:sldMk cId="1353921661" sldId="448"/>
            <ac:grpSpMk id="33" creationId="{2180CC49-47CA-6BA9-B0B7-D71F0229F3A7}"/>
          </ac:grpSpMkLst>
        </pc:grpChg>
        <pc:picChg chg="add mod modCrop">
          <ac:chgData name="Carolina Fonseca Mojica" userId="96a9fb46-5df0-4562-9b8f-5a3eebca85f6" providerId="ADAL" clId="{803E0B80-5F27-401F-8B1A-267786A6D124}" dt="2023-06-20T15:58:57.522" v="4636" actId="732"/>
          <ac:picMkLst>
            <pc:docMk/>
            <pc:sldMk cId="1353921661" sldId="448"/>
            <ac:picMk id="5" creationId="{0EA457D3-92E8-5B71-40B8-2B21B48966CE}"/>
          </ac:picMkLst>
        </pc:picChg>
        <pc:picChg chg="add del mod">
          <ac:chgData name="Carolina Fonseca Mojica" userId="96a9fb46-5df0-4562-9b8f-5a3eebca85f6" providerId="ADAL" clId="{803E0B80-5F27-401F-8B1A-267786A6D124}" dt="2023-06-20T15:50:15.549" v="4413" actId="478"/>
          <ac:picMkLst>
            <pc:docMk/>
            <pc:sldMk cId="1353921661" sldId="448"/>
            <ac:picMk id="12" creationId="{0A261879-3CA2-188E-5F43-00F3F175757B}"/>
          </ac:picMkLst>
        </pc:picChg>
        <pc:picChg chg="add mod">
          <ac:chgData name="Carolina Fonseca Mojica" userId="96a9fb46-5df0-4562-9b8f-5a3eebca85f6" providerId="ADAL" clId="{803E0B80-5F27-401F-8B1A-267786A6D124}" dt="2023-06-20T15:54:42.131" v="4589" actId="1036"/>
          <ac:picMkLst>
            <pc:docMk/>
            <pc:sldMk cId="1353921661" sldId="448"/>
            <ac:picMk id="13" creationId="{332CDB1D-00D8-7E97-11A0-D7BF07ACFE61}"/>
          </ac:picMkLst>
        </pc:picChg>
        <pc:picChg chg="add mod">
          <ac:chgData name="Carolina Fonseca Mojica" userId="96a9fb46-5df0-4562-9b8f-5a3eebca85f6" providerId="ADAL" clId="{803E0B80-5F27-401F-8B1A-267786A6D124}" dt="2023-06-20T15:54:42.131" v="4589" actId="1036"/>
          <ac:picMkLst>
            <pc:docMk/>
            <pc:sldMk cId="1353921661" sldId="448"/>
            <ac:picMk id="14" creationId="{D5C04CE1-17BE-D1D2-A65A-E616429B8735}"/>
          </ac:picMkLst>
        </pc:picChg>
        <pc:picChg chg="add mod">
          <ac:chgData name="Carolina Fonseca Mojica" userId="96a9fb46-5df0-4562-9b8f-5a3eebca85f6" providerId="ADAL" clId="{803E0B80-5F27-401F-8B1A-267786A6D124}" dt="2023-06-20T15:54:42.131" v="4589" actId="1036"/>
          <ac:picMkLst>
            <pc:docMk/>
            <pc:sldMk cId="1353921661" sldId="448"/>
            <ac:picMk id="15" creationId="{49D8AFD3-212E-040E-DE12-0EF4AE069BED}"/>
          </ac:picMkLst>
        </pc:picChg>
        <pc:picChg chg="add mod">
          <ac:chgData name="Carolina Fonseca Mojica" userId="96a9fb46-5df0-4562-9b8f-5a3eebca85f6" providerId="ADAL" clId="{803E0B80-5F27-401F-8B1A-267786A6D124}" dt="2023-06-20T15:51:07.118" v="4429" actId="164"/>
          <ac:picMkLst>
            <pc:docMk/>
            <pc:sldMk cId="1353921661" sldId="448"/>
            <ac:picMk id="16" creationId="{46104191-9E69-CF68-F7DD-D5177EB2C1F9}"/>
          </ac:picMkLst>
        </pc:picChg>
        <pc:cxnChg chg="add mod">
          <ac:chgData name="Carolina Fonseca Mojica" userId="96a9fb46-5df0-4562-9b8f-5a3eebca85f6" providerId="ADAL" clId="{803E0B80-5F27-401F-8B1A-267786A6D124}" dt="2023-06-20T15:46:51.959" v="4394" actId="164"/>
          <ac:cxnSpMkLst>
            <pc:docMk/>
            <pc:sldMk cId="1353921661" sldId="448"/>
            <ac:cxnSpMk id="9" creationId="{C1C1433C-61DC-C1BB-489C-D7833325A10C}"/>
          </ac:cxnSpMkLst>
        </pc:cxnChg>
        <pc:cxnChg chg="add mod">
          <ac:chgData name="Carolina Fonseca Mojica" userId="96a9fb46-5df0-4562-9b8f-5a3eebca85f6" providerId="ADAL" clId="{803E0B80-5F27-401F-8B1A-267786A6D124}" dt="2023-06-20T15:51:07.118" v="4429" actId="164"/>
          <ac:cxnSpMkLst>
            <pc:docMk/>
            <pc:sldMk cId="1353921661" sldId="448"/>
            <ac:cxnSpMk id="17" creationId="{E3BCC31F-AD54-DF09-11FE-F0FCFA8278A6}"/>
          </ac:cxnSpMkLst>
        </pc:cxnChg>
        <pc:cxnChg chg="add mod">
          <ac:chgData name="Carolina Fonseca Mojica" userId="96a9fb46-5df0-4562-9b8f-5a3eebca85f6" providerId="ADAL" clId="{803E0B80-5F27-401F-8B1A-267786A6D124}" dt="2023-06-20T15:51:07.118" v="4429" actId="164"/>
          <ac:cxnSpMkLst>
            <pc:docMk/>
            <pc:sldMk cId="1353921661" sldId="448"/>
            <ac:cxnSpMk id="20" creationId="{8C931441-7170-C643-81AC-2428595B326F}"/>
          </ac:cxnSpMkLst>
        </pc:cxnChg>
        <pc:cxnChg chg="add mod">
          <ac:chgData name="Carolina Fonseca Mojica" userId="96a9fb46-5df0-4562-9b8f-5a3eebca85f6" providerId="ADAL" clId="{803E0B80-5F27-401F-8B1A-267786A6D124}" dt="2023-06-20T15:59:23.058" v="4643" actId="1076"/>
          <ac:cxnSpMkLst>
            <pc:docMk/>
            <pc:sldMk cId="1353921661" sldId="448"/>
            <ac:cxnSpMk id="27" creationId="{8EBC6208-CDEF-3666-0149-D9163248E8F9}"/>
          </ac:cxnSpMkLst>
        </pc:cxnChg>
        <pc:cxnChg chg="add mod">
          <ac:chgData name="Carolina Fonseca Mojica" userId="96a9fb46-5df0-4562-9b8f-5a3eebca85f6" providerId="ADAL" clId="{803E0B80-5F27-401F-8B1A-267786A6D124}" dt="2023-06-20T15:59:16.478" v="4641" actId="164"/>
          <ac:cxnSpMkLst>
            <pc:docMk/>
            <pc:sldMk cId="1353921661" sldId="448"/>
            <ac:cxnSpMk id="30" creationId="{737343F7-1EE7-BD6B-A547-43C36B748962}"/>
          </ac:cxnSpMkLst>
        </pc:cxnChg>
      </pc:sldChg>
      <pc:sldChg chg="modSp add mod">
        <pc:chgData name="Carolina Fonseca Mojica" userId="96a9fb46-5df0-4562-9b8f-5a3eebca85f6" providerId="ADAL" clId="{803E0B80-5F27-401F-8B1A-267786A6D124}" dt="2023-06-20T15:34:38.668" v="3535" actId="20577"/>
        <pc:sldMkLst>
          <pc:docMk/>
          <pc:sldMk cId="243232522" sldId="449"/>
        </pc:sldMkLst>
        <pc:spChg chg="mod">
          <ac:chgData name="Carolina Fonseca Mojica" userId="96a9fb46-5df0-4562-9b8f-5a3eebca85f6" providerId="ADAL" clId="{803E0B80-5F27-401F-8B1A-267786A6D124}" dt="2023-06-20T15:34:38.668" v="3535" actId="20577"/>
          <ac:spMkLst>
            <pc:docMk/>
            <pc:sldMk cId="243232522" sldId="449"/>
            <ac:spMk id="5" creationId="{517DEB20-91D6-5EBB-7C44-9A780E347798}"/>
          </ac:spMkLst>
        </pc:spChg>
      </pc:sldChg>
      <pc:sldChg chg="addSp delSp modSp new del mod modClrScheme chgLayout">
        <pc:chgData name="Carolina Fonseca Mojica" userId="96a9fb46-5df0-4562-9b8f-5a3eebca85f6" providerId="ADAL" clId="{803E0B80-5F27-401F-8B1A-267786A6D124}" dt="2023-06-20T15:40:31.896" v="4196" actId="47"/>
        <pc:sldMkLst>
          <pc:docMk/>
          <pc:sldMk cId="571130278" sldId="450"/>
        </pc:sldMkLst>
        <pc:spChg chg="del mod ord">
          <ac:chgData name="Carolina Fonseca Mojica" userId="96a9fb46-5df0-4562-9b8f-5a3eebca85f6" providerId="ADAL" clId="{803E0B80-5F27-401F-8B1A-267786A6D124}" dt="2023-06-20T15:40:24.845" v="4194" actId="700"/>
          <ac:spMkLst>
            <pc:docMk/>
            <pc:sldMk cId="571130278" sldId="450"/>
            <ac:spMk id="2" creationId="{835BDE7E-071E-6C21-8352-AC3AEEDC9ADC}"/>
          </ac:spMkLst>
        </pc:spChg>
        <pc:spChg chg="del mod ord">
          <ac:chgData name="Carolina Fonseca Mojica" userId="96a9fb46-5df0-4562-9b8f-5a3eebca85f6" providerId="ADAL" clId="{803E0B80-5F27-401F-8B1A-267786A6D124}" dt="2023-06-20T15:40:24.845" v="4194" actId="700"/>
          <ac:spMkLst>
            <pc:docMk/>
            <pc:sldMk cId="571130278" sldId="450"/>
            <ac:spMk id="3" creationId="{21269912-B23F-DA2C-70C8-9A0B5E951F22}"/>
          </ac:spMkLst>
        </pc:spChg>
        <pc:spChg chg="mod ord">
          <ac:chgData name="Carolina Fonseca Mojica" userId="96a9fb46-5df0-4562-9b8f-5a3eebca85f6" providerId="ADAL" clId="{803E0B80-5F27-401F-8B1A-267786A6D124}" dt="2023-06-20T15:40:24.845" v="4194" actId="700"/>
          <ac:spMkLst>
            <pc:docMk/>
            <pc:sldMk cId="571130278" sldId="450"/>
            <ac:spMk id="4" creationId="{49503CFE-FE3B-EC8A-FBEC-B186AD5BC37D}"/>
          </ac:spMkLst>
        </pc:spChg>
        <pc:spChg chg="add mod ord">
          <ac:chgData name="Carolina Fonseca Mojica" userId="96a9fb46-5df0-4562-9b8f-5a3eebca85f6" providerId="ADAL" clId="{803E0B80-5F27-401F-8B1A-267786A6D124}" dt="2023-06-20T15:40:24.857" v="4195" actId="27636"/>
          <ac:spMkLst>
            <pc:docMk/>
            <pc:sldMk cId="571130278" sldId="450"/>
            <ac:spMk id="5" creationId="{CDB09F1A-4A0E-2761-4C61-1DB4BCC75BC9}"/>
          </ac:spMkLst>
        </pc:spChg>
        <pc:spChg chg="add mod ord">
          <ac:chgData name="Carolina Fonseca Mojica" userId="96a9fb46-5df0-4562-9b8f-5a3eebca85f6" providerId="ADAL" clId="{803E0B80-5F27-401F-8B1A-267786A6D124}" dt="2023-06-20T15:40:24.845" v="4194" actId="700"/>
          <ac:spMkLst>
            <pc:docMk/>
            <pc:sldMk cId="571130278" sldId="450"/>
            <ac:spMk id="6" creationId="{823E52BC-9E93-79D1-F160-02AA7329E42A}"/>
          </ac:spMkLst>
        </pc:spChg>
        <pc:spChg chg="add mod ord">
          <ac:chgData name="Carolina Fonseca Mojica" userId="96a9fb46-5df0-4562-9b8f-5a3eebca85f6" providerId="ADAL" clId="{803E0B80-5F27-401F-8B1A-267786A6D124}" dt="2023-06-20T15:40:24.845" v="4194" actId="700"/>
          <ac:spMkLst>
            <pc:docMk/>
            <pc:sldMk cId="571130278" sldId="450"/>
            <ac:spMk id="7" creationId="{238248D4-79FA-47B2-055D-9F5B0113F018}"/>
          </ac:spMkLst>
        </pc:spChg>
      </pc:sldChg>
    </pc:docChg>
  </pc:docChgLst>
  <pc:docChgLst>
    <pc:chgData name="Carolina Fonseca Mojica" userId="96a9fb46-5df0-4562-9b8f-5a3eebca85f6" providerId="ADAL" clId="{ABA2829D-557F-4B77-B776-8031BA80729B}"/>
    <pc:docChg chg="undo custSel addSld modSld modSection">
      <pc:chgData name="Carolina Fonseca Mojica" userId="96a9fb46-5df0-4562-9b8f-5a3eebca85f6" providerId="ADAL" clId="{ABA2829D-557F-4B77-B776-8031BA80729B}" dt="2023-06-27T20:04:39.054" v="371"/>
      <pc:docMkLst>
        <pc:docMk/>
      </pc:docMkLst>
      <pc:sldChg chg="modSp mod">
        <pc:chgData name="Carolina Fonseca Mojica" userId="96a9fb46-5df0-4562-9b8f-5a3eebca85f6" providerId="ADAL" clId="{ABA2829D-557F-4B77-B776-8031BA80729B}" dt="2023-06-27T19:47:05.265" v="1" actId="20577"/>
        <pc:sldMkLst>
          <pc:docMk/>
          <pc:sldMk cId="1040089901" sldId="348"/>
        </pc:sldMkLst>
        <pc:spChg chg="mod">
          <ac:chgData name="Carolina Fonseca Mojica" userId="96a9fb46-5df0-4562-9b8f-5a3eebca85f6" providerId="ADAL" clId="{ABA2829D-557F-4B77-B776-8031BA80729B}" dt="2023-06-27T19:47:05.265" v="1" actId="20577"/>
          <ac:spMkLst>
            <pc:docMk/>
            <pc:sldMk cId="1040089901" sldId="348"/>
            <ac:spMk id="8" creationId="{F3A11665-B2BA-4ED2-9ED9-28CCDA3B9995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9:43.263" v="53"/>
        <pc:sldMkLst>
          <pc:docMk/>
          <pc:sldMk cId="1995130947" sldId="351"/>
        </pc:sldMkLst>
        <pc:spChg chg="add mod">
          <ac:chgData name="Carolina Fonseca Mojica" userId="96a9fb46-5df0-4562-9b8f-5a3eebca85f6" providerId="ADAL" clId="{ABA2829D-557F-4B77-B776-8031BA80729B}" dt="2023-06-27T19:49:43.263" v="53"/>
          <ac:spMkLst>
            <pc:docMk/>
            <pc:sldMk cId="1995130947" sldId="351"/>
            <ac:spMk id="9" creationId="{ED186C50-40E5-3C74-C4E2-AD63F74F80F8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7:38.895" v="20"/>
        <pc:sldMkLst>
          <pc:docMk/>
          <pc:sldMk cId="4171415491" sldId="352"/>
        </pc:sldMkLst>
        <pc:spChg chg="add mod">
          <ac:chgData name="Carolina Fonseca Mojica" userId="96a9fb46-5df0-4562-9b8f-5a3eebca85f6" providerId="ADAL" clId="{ABA2829D-557F-4B77-B776-8031BA80729B}" dt="2023-06-27T19:47:38.895" v="20"/>
          <ac:spMkLst>
            <pc:docMk/>
            <pc:sldMk cId="4171415491" sldId="352"/>
            <ac:spMk id="3" creationId="{35F8FAC3-2DE2-46AC-E6DC-BAE84BF6B854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9:51.467" v="54"/>
        <pc:sldMkLst>
          <pc:docMk/>
          <pc:sldMk cId="326870472" sldId="354"/>
        </pc:sldMkLst>
        <pc:spChg chg="add mod">
          <ac:chgData name="Carolina Fonseca Mojica" userId="96a9fb46-5df0-4562-9b8f-5a3eebca85f6" providerId="ADAL" clId="{ABA2829D-557F-4B77-B776-8031BA80729B}" dt="2023-06-27T19:49:51.467" v="54"/>
          <ac:spMkLst>
            <pc:docMk/>
            <pc:sldMk cId="326870472" sldId="354"/>
            <ac:spMk id="2" creationId="{485D7580-04BE-CC73-DF82-E15A64F5441D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7:40.285" v="21"/>
        <pc:sldMkLst>
          <pc:docMk/>
          <pc:sldMk cId="3811370908" sldId="356"/>
        </pc:sldMkLst>
        <pc:spChg chg="add mod">
          <ac:chgData name="Carolina Fonseca Mojica" userId="96a9fb46-5df0-4562-9b8f-5a3eebca85f6" providerId="ADAL" clId="{ABA2829D-557F-4B77-B776-8031BA80729B}" dt="2023-06-27T19:47:40.285" v="21"/>
          <ac:spMkLst>
            <pc:docMk/>
            <pc:sldMk cId="3811370908" sldId="356"/>
            <ac:spMk id="2" creationId="{E0F530F2-5C34-B4AB-35C0-BED3EE8089D8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7:26.871" v="10"/>
        <pc:sldMkLst>
          <pc:docMk/>
          <pc:sldMk cId="2501244503" sldId="402"/>
        </pc:sldMkLst>
        <pc:spChg chg="add mod">
          <ac:chgData name="Carolina Fonseca Mojica" userId="96a9fb46-5df0-4562-9b8f-5a3eebca85f6" providerId="ADAL" clId="{ABA2829D-557F-4B77-B776-8031BA80729B}" dt="2023-06-27T19:47:26.871" v="10"/>
          <ac:spMkLst>
            <pc:docMk/>
            <pc:sldMk cId="2501244503" sldId="402"/>
            <ac:spMk id="5" creationId="{D2104936-A510-FDD0-16D7-E5F79B350A7B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7:28.186" v="11"/>
        <pc:sldMkLst>
          <pc:docMk/>
          <pc:sldMk cId="2457433447" sldId="403"/>
        </pc:sldMkLst>
        <pc:spChg chg="add mod">
          <ac:chgData name="Carolina Fonseca Mojica" userId="96a9fb46-5df0-4562-9b8f-5a3eebca85f6" providerId="ADAL" clId="{ABA2829D-557F-4B77-B776-8031BA80729B}" dt="2023-06-27T19:47:28.186" v="11"/>
          <ac:spMkLst>
            <pc:docMk/>
            <pc:sldMk cId="2457433447" sldId="403"/>
            <ac:spMk id="10" creationId="{10A92A3A-877C-BB94-DA7C-B019A2EB59B1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7:29.499" v="12"/>
        <pc:sldMkLst>
          <pc:docMk/>
          <pc:sldMk cId="21665046" sldId="404"/>
        </pc:sldMkLst>
        <pc:spChg chg="add mod">
          <ac:chgData name="Carolina Fonseca Mojica" userId="96a9fb46-5df0-4562-9b8f-5a3eebca85f6" providerId="ADAL" clId="{ABA2829D-557F-4B77-B776-8031BA80729B}" dt="2023-06-27T19:47:29.499" v="12"/>
          <ac:spMkLst>
            <pc:docMk/>
            <pc:sldMk cId="21665046" sldId="404"/>
            <ac:spMk id="3" creationId="{79A54B4B-88C3-EFD1-9EC9-2D6C69BDE026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7:32.478" v="15"/>
        <pc:sldMkLst>
          <pc:docMk/>
          <pc:sldMk cId="850219064" sldId="405"/>
        </pc:sldMkLst>
        <pc:spChg chg="add mod">
          <ac:chgData name="Carolina Fonseca Mojica" userId="96a9fb46-5df0-4562-9b8f-5a3eebca85f6" providerId="ADAL" clId="{ABA2829D-557F-4B77-B776-8031BA80729B}" dt="2023-06-27T19:47:32.478" v="15"/>
          <ac:spMkLst>
            <pc:docMk/>
            <pc:sldMk cId="850219064" sldId="405"/>
            <ac:spMk id="5" creationId="{12F7491B-652A-F22C-3D8F-E7E170391D95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7:33.552" v="16"/>
        <pc:sldMkLst>
          <pc:docMk/>
          <pc:sldMk cId="1517276409" sldId="406"/>
        </pc:sldMkLst>
        <pc:spChg chg="add mod">
          <ac:chgData name="Carolina Fonseca Mojica" userId="96a9fb46-5df0-4562-9b8f-5a3eebca85f6" providerId="ADAL" clId="{ABA2829D-557F-4B77-B776-8031BA80729B}" dt="2023-06-27T19:47:33.552" v="16"/>
          <ac:spMkLst>
            <pc:docMk/>
            <pc:sldMk cId="1517276409" sldId="406"/>
            <ac:spMk id="3" creationId="{A769F0A6-7FE1-6CD5-3716-22BDE47FEF3D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7:34.824" v="17"/>
        <pc:sldMkLst>
          <pc:docMk/>
          <pc:sldMk cId="800083062" sldId="407"/>
        </pc:sldMkLst>
        <pc:spChg chg="add mod">
          <ac:chgData name="Carolina Fonseca Mojica" userId="96a9fb46-5df0-4562-9b8f-5a3eebca85f6" providerId="ADAL" clId="{ABA2829D-557F-4B77-B776-8031BA80729B}" dt="2023-06-27T19:47:34.824" v="17"/>
          <ac:spMkLst>
            <pc:docMk/>
            <pc:sldMk cId="800083062" sldId="407"/>
            <ac:spMk id="3" creationId="{4D738CE2-B400-9E7F-C004-E3B49852CE5F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8:12.042" v="50"/>
        <pc:sldMkLst>
          <pc:docMk/>
          <pc:sldMk cId="21655074" sldId="408"/>
        </pc:sldMkLst>
        <pc:spChg chg="add mod">
          <ac:chgData name="Carolina Fonseca Mojica" userId="96a9fb46-5df0-4562-9b8f-5a3eebca85f6" providerId="ADAL" clId="{ABA2829D-557F-4B77-B776-8031BA80729B}" dt="2023-06-27T19:48:12.042" v="50"/>
          <ac:spMkLst>
            <pc:docMk/>
            <pc:sldMk cId="21655074" sldId="408"/>
            <ac:spMk id="3" creationId="{62E97461-A691-EF74-2B26-E08D17FE8D0E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7:41.334" v="22"/>
        <pc:sldMkLst>
          <pc:docMk/>
          <pc:sldMk cId="582993212" sldId="410"/>
        </pc:sldMkLst>
        <pc:spChg chg="add mod">
          <ac:chgData name="Carolina Fonseca Mojica" userId="96a9fb46-5df0-4562-9b8f-5a3eebca85f6" providerId="ADAL" clId="{ABA2829D-557F-4B77-B776-8031BA80729B}" dt="2023-06-27T19:47:41.334" v="22"/>
          <ac:spMkLst>
            <pc:docMk/>
            <pc:sldMk cId="582993212" sldId="410"/>
            <ac:spMk id="3" creationId="{DAAECA04-4B0A-3D8B-661C-023FC3DADBF3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8:06.023" v="46"/>
        <pc:sldMkLst>
          <pc:docMk/>
          <pc:sldMk cId="2422240316" sldId="411"/>
        </pc:sldMkLst>
        <pc:spChg chg="add mod">
          <ac:chgData name="Carolina Fonseca Mojica" userId="96a9fb46-5df0-4562-9b8f-5a3eebca85f6" providerId="ADAL" clId="{ABA2829D-557F-4B77-B776-8031BA80729B}" dt="2023-06-27T19:48:06.023" v="46"/>
          <ac:spMkLst>
            <pc:docMk/>
            <pc:sldMk cId="2422240316" sldId="411"/>
            <ac:spMk id="6" creationId="{4C286DEF-5FB3-CB1C-BE65-B2C1AA765973}"/>
          </ac:spMkLst>
        </pc:spChg>
      </pc:sldChg>
      <pc:sldChg chg="addSp modSp mod">
        <pc:chgData name="Carolina Fonseca Mojica" userId="96a9fb46-5df0-4562-9b8f-5a3eebca85f6" providerId="ADAL" clId="{ABA2829D-557F-4B77-B776-8031BA80729B}" dt="2023-06-27T19:58:31.998" v="362" actId="20577"/>
        <pc:sldMkLst>
          <pc:docMk/>
          <pc:sldMk cId="1924964485" sldId="412"/>
        </pc:sldMkLst>
        <pc:spChg chg="add mod">
          <ac:chgData name="Carolina Fonseca Mojica" userId="96a9fb46-5df0-4562-9b8f-5a3eebca85f6" providerId="ADAL" clId="{ABA2829D-557F-4B77-B776-8031BA80729B}" dt="2023-06-27T19:47:12.250" v="4" actId="20577"/>
          <ac:spMkLst>
            <pc:docMk/>
            <pc:sldMk cId="1924964485" sldId="412"/>
            <ac:spMk id="2" creationId="{DFAF78E3-BFEB-1A7B-63DA-8055EFFFD69E}"/>
          </ac:spMkLst>
        </pc:spChg>
        <pc:spChg chg="mod">
          <ac:chgData name="Carolina Fonseca Mojica" userId="96a9fb46-5df0-4562-9b8f-5a3eebca85f6" providerId="ADAL" clId="{ABA2829D-557F-4B77-B776-8031BA80729B}" dt="2023-06-27T19:58:31.998" v="362" actId="20577"/>
          <ac:spMkLst>
            <pc:docMk/>
            <pc:sldMk cId="1924964485" sldId="412"/>
            <ac:spMk id="5" creationId="{686500F0-3501-4C57-950C-1B1722FA72CC}"/>
          </ac:spMkLst>
        </pc:spChg>
        <pc:spChg chg="mod">
          <ac:chgData name="Carolina Fonseca Mojica" userId="96a9fb46-5df0-4562-9b8f-5a3eebca85f6" providerId="ADAL" clId="{ABA2829D-557F-4B77-B776-8031BA80729B}" dt="2023-06-27T19:52:55.866" v="97" actId="20577"/>
          <ac:spMkLst>
            <pc:docMk/>
            <pc:sldMk cId="1924964485" sldId="412"/>
            <ac:spMk id="9" creationId="{00000000-0000-0000-0000-000000000000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8:33.642" v="51"/>
        <pc:sldMkLst>
          <pc:docMk/>
          <pc:sldMk cId="193118012" sldId="413"/>
        </pc:sldMkLst>
        <pc:spChg chg="add mod">
          <ac:chgData name="Carolina Fonseca Mojica" userId="96a9fb46-5df0-4562-9b8f-5a3eebca85f6" providerId="ADAL" clId="{ABA2829D-557F-4B77-B776-8031BA80729B}" dt="2023-06-27T19:48:33.642" v="51"/>
          <ac:spMkLst>
            <pc:docMk/>
            <pc:sldMk cId="193118012" sldId="413"/>
            <ac:spMk id="7" creationId="{AB62B215-EF07-BBD3-7D60-21B82ADA6D6B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7:43.359" v="24"/>
        <pc:sldMkLst>
          <pc:docMk/>
          <pc:sldMk cId="2393135122" sldId="414"/>
        </pc:sldMkLst>
        <pc:spChg chg="add mod">
          <ac:chgData name="Carolina Fonseca Mojica" userId="96a9fb46-5df0-4562-9b8f-5a3eebca85f6" providerId="ADAL" clId="{ABA2829D-557F-4B77-B776-8031BA80729B}" dt="2023-06-27T19:47:43.359" v="24"/>
          <ac:spMkLst>
            <pc:docMk/>
            <pc:sldMk cId="2393135122" sldId="414"/>
            <ac:spMk id="3" creationId="{411CCA4D-755F-86BC-1058-90ED887A05FC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7:45.163" v="26"/>
        <pc:sldMkLst>
          <pc:docMk/>
          <pc:sldMk cId="2516086458" sldId="415"/>
        </pc:sldMkLst>
        <pc:spChg chg="add mod">
          <ac:chgData name="Carolina Fonseca Mojica" userId="96a9fb46-5df0-4562-9b8f-5a3eebca85f6" providerId="ADAL" clId="{ABA2829D-557F-4B77-B776-8031BA80729B}" dt="2023-06-27T19:47:45.163" v="26"/>
          <ac:spMkLst>
            <pc:docMk/>
            <pc:sldMk cId="2516086458" sldId="415"/>
            <ac:spMk id="3" creationId="{82BCC37D-C8C6-3F6B-C651-98CFC133CD00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7:45.977" v="27"/>
        <pc:sldMkLst>
          <pc:docMk/>
          <pc:sldMk cId="1678687889" sldId="416"/>
        </pc:sldMkLst>
        <pc:spChg chg="add mod">
          <ac:chgData name="Carolina Fonseca Mojica" userId="96a9fb46-5df0-4562-9b8f-5a3eebca85f6" providerId="ADAL" clId="{ABA2829D-557F-4B77-B776-8031BA80729B}" dt="2023-06-27T19:47:45.977" v="27"/>
          <ac:spMkLst>
            <pc:docMk/>
            <pc:sldMk cId="1678687889" sldId="416"/>
            <ac:spMk id="3" creationId="{5073DB8E-9E8F-034C-643D-A1F3872CFD73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7:46.787" v="28"/>
        <pc:sldMkLst>
          <pc:docMk/>
          <pc:sldMk cId="3643295076" sldId="417"/>
        </pc:sldMkLst>
        <pc:spChg chg="add mod">
          <ac:chgData name="Carolina Fonseca Mojica" userId="96a9fb46-5df0-4562-9b8f-5a3eebca85f6" providerId="ADAL" clId="{ABA2829D-557F-4B77-B776-8031BA80729B}" dt="2023-06-27T19:47:46.787" v="28"/>
          <ac:spMkLst>
            <pc:docMk/>
            <pc:sldMk cId="3643295076" sldId="417"/>
            <ac:spMk id="2" creationId="{ABAAE96E-9F91-65C5-FE9F-A9971BD7C04C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7:47.615" v="29"/>
        <pc:sldMkLst>
          <pc:docMk/>
          <pc:sldMk cId="2008853687" sldId="418"/>
        </pc:sldMkLst>
        <pc:spChg chg="add mod">
          <ac:chgData name="Carolina Fonseca Mojica" userId="96a9fb46-5df0-4562-9b8f-5a3eebca85f6" providerId="ADAL" clId="{ABA2829D-557F-4B77-B776-8031BA80729B}" dt="2023-06-27T19:47:47.615" v="29"/>
          <ac:spMkLst>
            <pc:docMk/>
            <pc:sldMk cId="2008853687" sldId="418"/>
            <ac:spMk id="3" creationId="{BFE02AE1-D94C-A063-5C7E-E771D43A5797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7:50.216" v="32"/>
        <pc:sldMkLst>
          <pc:docMk/>
          <pc:sldMk cId="59593765" sldId="419"/>
        </pc:sldMkLst>
        <pc:spChg chg="add mod">
          <ac:chgData name="Carolina Fonseca Mojica" userId="96a9fb46-5df0-4562-9b8f-5a3eebca85f6" providerId="ADAL" clId="{ABA2829D-557F-4B77-B776-8031BA80729B}" dt="2023-06-27T19:47:50.216" v="32"/>
          <ac:spMkLst>
            <pc:docMk/>
            <pc:sldMk cId="59593765" sldId="419"/>
            <ac:spMk id="3" creationId="{D828AE3C-5AC8-D578-EC9C-8FEA48389D08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7:55.161" v="37"/>
        <pc:sldMkLst>
          <pc:docMk/>
          <pc:sldMk cId="4129119100" sldId="420"/>
        </pc:sldMkLst>
        <pc:spChg chg="add mod">
          <ac:chgData name="Carolina Fonseca Mojica" userId="96a9fb46-5df0-4562-9b8f-5a3eebca85f6" providerId="ADAL" clId="{ABA2829D-557F-4B77-B776-8031BA80729B}" dt="2023-06-27T19:47:55.161" v="37"/>
          <ac:spMkLst>
            <pc:docMk/>
            <pc:sldMk cId="4129119100" sldId="420"/>
            <ac:spMk id="3" creationId="{25BA886B-EA93-D4D2-52BF-E815E8973CC1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7:56.964" v="39"/>
        <pc:sldMkLst>
          <pc:docMk/>
          <pc:sldMk cId="3785447472" sldId="421"/>
        </pc:sldMkLst>
        <pc:spChg chg="add mod">
          <ac:chgData name="Carolina Fonseca Mojica" userId="96a9fb46-5df0-4562-9b8f-5a3eebca85f6" providerId="ADAL" clId="{ABA2829D-557F-4B77-B776-8031BA80729B}" dt="2023-06-27T19:47:56.964" v="39"/>
          <ac:spMkLst>
            <pc:docMk/>
            <pc:sldMk cId="3785447472" sldId="421"/>
            <ac:spMk id="3" creationId="{3FD26FC8-5EC4-FA4A-62DD-F1C8262C0107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7:57.842" v="40"/>
        <pc:sldMkLst>
          <pc:docMk/>
          <pc:sldMk cId="432786450" sldId="422"/>
        </pc:sldMkLst>
        <pc:spChg chg="add mod">
          <ac:chgData name="Carolina Fonseca Mojica" userId="96a9fb46-5df0-4562-9b8f-5a3eebca85f6" providerId="ADAL" clId="{ABA2829D-557F-4B77-B776-8031BA80729B}" dt="2023-06-27T19:47:57.842" v="40"/>
          <ac:spMkLst>
            <pc:docMk/>
            <pc:sldMk cId="432786450" sldId="422"/>
            <ac:spMk id="3" creationId="{337181F5-FAAF-2167-B17F-07D0B73FC004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50:07.179" v="55"/>
        <pc:sldMkLst>
          <pc:docMk/>
          <pc:sldMk cId="3954590031" sldId="423"/>
        </pc:sldMkLst>
        <pc:spChg chg="add mod">
          <ac:chgData name="Carolina Fonseca Mojica" userId="96a9fb46-5df0-4562-9b8f-5a3eebca85f6" providerId="ADAL" clId="{ABA2829D-557F-4B77-B776-8031BA80729B}" dt="2023-06-27T19:50:07.179" v="55"/>
          <ac:spMkLst>
            <pc:docMk/>
            <pc:sldMk cId="3954590031" sldId="423"/>
            <ac:spMk id="2" creationId="{DB217604-9AC3-A7EA-31B7-FB432EA1FD6C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8:07.730" v="47"/>
        <pc:sldMkLst>
          <pc:docMk/>
          <pc:sldMk cId="2455444005" sldId="425"/>
        </pc:sldMkLst>
        <pc:spChg chg="add mod">
          <ac:chgData name="Carolina Fonseca Mojica" userId="96a9fb46-5df0-4562-9b8f-5a3eebca85f6" providerId="ADAL" clId="{ABA2829D-557F-4B77-B776-8031BA80729B}" dt="2023-06-27T19:48:07.730" v="47"/>
          <ac:spMkLst>
            <pc:docMk/>
            <pc:sldMk cId="2455444005" sldId="425"/>
            <ac:spMk id="7" creationId="{C4372FD4-1ED6-C1B8-A606-22946427B32A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7:59.466" v="42"/>
        <pc:sldMkLst>
          <pc:docMk/>
          <pc:sldMk cId="1587643069" sldId="427"/>
        </pc:sldMkLst>
        <pc:spChg chg="add mod">
          <ac:chgData name="Carolina Fonseca Mojica" userId="96a9fb46-5df0-4562-9b8f-5a3eebca85f6" providerId="ADAL" clId="{ABA2829D-557F-4B77-B776-8031BA80729B}" dt="2023-06-27T19:47:59.466" v="42"/>
          <ac:spMkLst>
            <pc:docMk/>
            <pc:sldMk cId="1587643069" sldId="427"/>
            <ac:spMk id="2" creationId="{96B90191-61BB-E2A8-C3A5-1853ABE71F94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7:51.092" v="33"/>
        <pc:sldMkLst>
          <pc:docMk/>
          <pc:sldMk cId="1842094660" sldId="428"/>
        </pc:sldMkLst>
        <pc:spChg chg="add mod">
          <ac:chgData name="Carolina Fonseca Mojica" userId="96a9fb46-5df0-4562-9b8f-5a3eebca85f6" providerId="ADAL" clId="{ABA2829D-557F-4B77-B776-8031BA80729B}" dt="2023-06-27T19:47:51.092" v="33"/>
          <ac:spMkLst>
            <pc:docMk/>
            <pc:sldMk cId="1842094660" sldId="428"/>
            <ac:spMk id="3" creationId="{B19D77B3-8177-07C8-5581-F267482DDFC2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7:53.220" v="35"/>
        <pc:sldMkLst>
          <pc:docMk/>
          <pc:sldMk cId="213925640" sldId="429"/>
        </pc:sldMkLst>
        <pc:spChg chg="add mod">
          <ac:chgData name="Carolina Fonseca Mojica" userId="96a9fb46-5df0-4562-9b8f-5a3eebca85f6" providerId="ADAL" clId="{ABA2829D-557F-4B77-B776-8031BA80729B}" dt="2023-06-27T19:47:53.220" v="35"/>
          <ac:spMkLst>
            <pc:docMk/>
            <pc:sldMk cId="213925640" sldId="429"/>
            <ac:spMk id="3" creationId="{A4E02273-28E5-2723-557E-8398617CA78D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7:25.458" v="9"/>
        <pc:sldMkLst>
          <pc:docMk/>
          <pc:sldMk cId="1238735827" sldId="430"/>
        </pc:sldMkLst>
        <pc:spChg chg="add mod">
          <ac:chgData name="Carolina Fonseca Mojica" userId="96a9fb46-5df0-4562-9b8f-5a3eebca85f6" providerId="ADAL" clId="{ABA2829D-557F-4B77-B776-8031BA80729B}" dt="2023-06-27T19:47:25.458" v="9"/>
          <ac:spMkLst>
            <pc:docMk/>
            <pc:sldMk cId="1238735827" sldId="430"/>
            <ac:spMk id="10" creationId="{6BE9E41A-CB9A-9778-12F0-18E7E16AC05A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7:23.875" v="8"/>
        <pc:sldMkLst>
          <pc:docMk/>
          <pc:sldMk cId="1667202600" sldId="431"/>
        </pc:sldMkLst>
        <pc:spChg chg="add mod">
          <ac:chgData name="Carolina Fonseca Mojica" userId="96a9fb46-5df0-4562-9b8f-5a3eebca85f6" providerId="ADAL" clId="{ABA2829D-557F-4B77-B776-8031BA80729B}" dt="2023-06-27T19:47:23.875" v="8"/>
          <ac:spMkLst>
            <pc:docMk/>
            <pc:sldMk cId="1667202600" sldId="431"/>
            <ac:spMk id="3" creationId="{CB164F1B-61B8-7BA7-EB68-9ED1F95B218F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7:36.129" v="18"/>
        <pc:sldMkLst>
          <pc:docMk/>
          <pc:sldMk cId="159524963" sldId="432"/>
        </pc:sldMkLst>
        <pc:spChg chg="add mod">
          <ac:chgData name="Carolina Fonseca Mojica" userId="96a9fb46-5df0-4562-9b8f-5a3eebca85f6" providerId="ADAL" clId="{ABA2829D-557F-4B77-B776-8031BA80729B}" dt="2023-06-27T19:47:36.129" v="18"/>
          <ac:spMkLst>
            <pc:docMk/>
            <pc:sldMk cId="159524963" sldId="432"/>
            <ac:spMk id="2" creationId="{D322E599-3ED0-B3AF-5A41-491C57F15CE9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7:48.518" v="30"/>
        <pc:sldMkLst>
          <pc:docMk/>
          <pc:sldMk cId="2598460634" sldId="433"/>
        </pc:sldMkLst>
        <pc:spChg chg="add mod">
          <ac:chgData name="Carolina Fonseca Mojica" userId="96a9fb46-5df0-4562-9b8f-5a3eebca85f6" providerId="ADAL" clId="{ABA2829D-557F-4B77-B776-8031BA80729B}" dt="2023-06-27T19:47:48.518" v="30"/>
          <ac:spMkLst>
            <pc:docMk/>
            <pc:sldMk cId="2598460634" sldId="433"/>
            <ac:spMk id="2" creationId="{CB6A3EB0-E722-0BC2-A202-F92758207504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7:56.079" v="38"/>
        <pc:sldMkLst>
          <pc:docMk/>
          <pc:sldMk cId="1064872887" sldId="434"/>
        </pc:sldMkLst>
        <pc:spChg chg="add mod">
          <ac:chgData name="Carolina Fonseca Mojica" userId="96a9fb46-5df0-4562-9b8f-5a3eebca85f6" providerId="ADAL" clId="{ABA2829D-557F-4B77-B776-8031BA80729B}" dt="2023-06-27T19:47:56.079" v="38"/>
          <ac:spMkLst>
            <pc:docMk/>
            <pc:sldMk cId="1064872887" sldId="434"/>
            <ac:spMk id="3" creationId="{B834F4EB-1D33-5A61-686B-D3222A8D441F}"/>
          </ac:spMkLst>
        </pc:spChg>
      </pc:sldChg>
      <pc:sldChg chg="addSp modSp mod">
        <pc:chgData name="Carolina Fonseca Mojica" userId="96a9fb46-5df0-4562-9b8f-5a3eebca85f6" providerId="ADAL" clId="{ABA2829D-557F-4B77-B776-8031BA80729B}" dt="2023-06-27T19:47:19.848" v="7" actId="20577"/>
        <pc:sldMkLst>
          <pc:docMk/>
          <pc:sldMk cId="2589226173" sldId="435"/>
        </pc:sldMkLst>
        <pc:spChg chg="add mod">
          <ac:chgData name="Carolina Fonseca Mojica" userId="96a9fb46-5df0-4562-9b8f-5a3eebca85f6" providerId="ADAL" clId="{ABA2829D-557F-4B77-B776-8031BA80729B}" dt="2023-06-27T19:47:19.848" v="7" actId="20577"/>
          <ac:spMkLst>
            <pc:docMk/>
            <pc:sldMk cId="2589226173" sldId="435"/>
            <ac:spMk id="2" creationId="{B5EBEA94-7459-52EC-7F2E-A0D6E479AAEE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7:30.477" v="13"/>
        <pc:sldMkLst>
          <pc:docMk/>
          <pc:sldMk cId="2692185842" sldId="436"/>
        </pc:sldMkLst>
        <pc:spChg chg="add mod">
          <ac:chgData name="Carolina Fonseca Mojica" userId="96a9fb46-5df0-4562-9b8f-5a3eebca85f6" providerId="ADAL" clId="{ABA2829D-557F-4B77-B776-8031BA80729B}" dt="2023-06-27T19:47:30.477" v="13"/>
          <ac:spMkLst>
            <pc:docMk/>
            <pc:sldMk cId="2692185842" sldId="436"/>
            <ac:spMk id="8" creationId="{754F16F9-F0D2-423C-1F06-8215693CECFB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7:31.450" v="14"/>
        <pc:sldMkLst>
          <pc:docMk/>
          <pc:sldMk cId="2627047634" sldId="438"/>
        </pc:sldMkLst>
        <pc:spChg chg="add mod">
          <ac:chgData name="Carolina Fonseca Mojica" userId="96a9fb46-5df0-4562-9b8f-5a3eebca85f6" providerId="ADAL" clId="{ABA2829D-557F-4B77-B776-8031BA80729B}" dt="2023-06-27T19:47:31.450" v="14"/>
          <ac:spMkLst>
            <pc:docMk/>
            <pc:sldMk cId="2627047634" sldId="438"/>
            <ac:spMk id="8" creationId="{AB0D24EE-1FA5-3CAD-CCCC-24C32F971236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7:42.364" v="23"/>
        <pc:sldMkLst>
          <pc:docMk/>
          <pc:sldMk cId="2572770710" sldId="439"/>
        </pc:sldMkLst>
        <pc:spChg chg="add mod">
          <ac:chgData name="Carolina Fonseca Mojica" userId="96a9fb46-5df0-4562-9b8f-5a3eebca85f6" providerId="ADAL" clId="{ABA2829D-557F-4B77-B776-8031BA80729B}" dt="2023-06-27T19:47:42.364" v="23"/>
          <ac:spMkLst>
            <pc:docMk/>
            <pc:sldMk cId="2572770710" sldId="439"/>
            <ac:spMk id="2" creationId="{AC49897E-0714-C5BA-74ED-E99B71459B52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7:37.652" v="19"/>
        <pc:sldMkLst>
          <pc:docMk/>
          <pc:sldMk cId="1524485314" sldId="440"/>
        </pc:sldMkLst>
        <pc:spChg chg="add mod">
          <ac:chgData name="Carolina Fonseca Mojica" userId="96a9fb46-5df0-4562-9b8f-5a3eebca85f6" providerId="ADAL" clId="{ABA2829D-557F-4B77-B776-8031BA80729B}" dt="2023-06-27T19:47:37.652" v="19"/>
          <ac:spMkLst>
            <pc:docMk/>
            <pc:sldMk cId="1524485314" sldId="440"/>
            <ac:spMk id="2" creationId="{37D02A4C-6D7E-59DB-EE07-67B57F734890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7:58.648" v="41"/>
        <pc:sldMkLst>
          <pc:docMk/>
          <pc:sldMk cId="3898086728" sldId="441"/>
        </pc:sldMkLst>
        <pc:spChg chg="add mod">
          <ac:chgData name="Carolina Fonseca Mojica" userId="96a9fb46-5df0-4562-9b8f-5a3eebca85f6" providerId="ADAL" clId="{ABA2829D-557F-4B77-B776-8031BA80729B}" dt="2023-06-27T19:47:58.648" v="41"/>
          <ac:spMkLst>
            <pc:docMk/>
            <pc:sldMk cId="3898086728" sldId="441"/>
            <ac:spMk id="2" creationId="{DDD30B20-5DCE-85C2-7902-633B89196115}"/>
          </ac:spMkLst>
        </pc:spChg>
      </pc:sldChg>
      <pc:sldChg chg="addSp delSp modSp">
        <pc:chgData name="Carolina Fonseca Mojica" userId="96a9fb46-5df0-4562-9b8f-5a3eebca85f6" providerId="ADAL" clId="{ABA2829D-557F-4B77-B776-8031BA80729B}" dt="2023-06-27T19:48:03.297" v="45"/>
        <pc:sldMkLst>
          <pc:docMk/>
          <pc:sldMk cId="2925524748" sldId="442"/>
        </pc:sldMkLst>
        <pc:spChg chg="add mod">
          <ac:chgData name="Carolina Fonseca Mojica" userId="96a9fb46-5df0-4562-9b8f-5a3eebca85f6" providerId="ADAL" clId="{ABA2829D-557F-4B77-B776-8031BA80729B}" dt="2023-06-27T19:48:00.554" v="43"/>
          <ac:spMkLst>
            <pc:docMk/>
            <pc:sldMk cId="2925524748" sldId="442"/>
            <ac:spMk id="2" creationId="{3F6FB83D-DFFB-85AC-6D79-55E348829D6B}"/>
          </ac:spMkLst>
        </pc:spChg>
        <pc:spChg chg="add del mod">
          <ac:chgData name="Carolina Fonseca Mojica" userId="96a9fb46-5df0-4562-9b8f-5a3eebca85f6" providerId="ADAL" clId="{ABA2829D-557F-4B77-B776-8031BA80729B}" dt="2023-06-27T19:48:03.297" v="45"/>
          <ac:spMkLst>
            <pc:docMk/>
            <pc:sldMk cId="2925524748" sldId="442"/>
            <ac:spMk id="3" creationId="{DD30CC4E-57B0-A77F-DCE3-22E28BFE18FA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8:37.307" v="52"/>
        <pc:sldMkLst>
          <pc:docMk/>
          <pc:sldMk cId="363131849" sldId="443"/>
        </pc:sldMkLst>
        <pc:spChg chg="add mod">
          <ac:chgData name="Carolina Fonseca Mojica" userId="96a9fb46-5df0-4562-9b8f-5a3eebca85f6" providerId="ADAL" clId="{ABA2829D-557F-4B77-B776-8031BA80729B}" dt="2023-06-27T19:48:37.307" v="52"/>
          <ac:spMkLst>
            <pc:docMk/>
            <pc:sldMk cId="363131849" sldId="443"/>
            <ac:spMk id="3" creationId="{6C0F0EAB-4F45-F546-E352-5BC67434B650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7:44.241" v="25"/>
        <pc:sldMkLst>
          <pc:docMk/>
          <pc:sldMk cId="3249844677" sldId="444"/>
        </pc:sldMkLst>
        <pc:spChg chg="add mod">
          <ac:chgData name="Carolina Fonseca Mojica" userId="96a9fb46-5df0-4562-9b8f-5a3eebca85f6" providerId="ADAL" clId="{ABA2829D-557F-4B77-B776-8031BA80729B}" dt="2023-06-27T19:47:44.241" v="25"/>
          <ac:spMkLst>
            <pc:docMk/>
            <pc:sldMk cId="3249844677" sldId="444"/>
            <ac:spMk id="3" creationId="{3B71B80C-4DA3-EAEC-ADB7-82A7AFA26A85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7:49.352" v="31"/>
        <pc:sldMkLst>
          <pc:docMk/>
          <pc:sldMk cId="3979047771" sldId="445"/>
        </pc:sldMkLst>
        <pc:spChg chg="add mod">
          <ac:chgData name="Carolina Fonseca Mojica" userId="96a9fb46-5df0-4562-9b8f-5a3eebca85f6" providerId="ADAL" clId="{ABA2829D-557F-4B77-B776-8031BA80729B}" dt="2023-06-27T19:47:49.352" v="31"/>
          <ac:spMkLst>
            <pc:docMk/>
            <pc:sldMk cId="3979047771" sldId="445"/>
            <ac:spMk id="2" creationId="{926B60D7-1EB6-4F29-C35C-8432BB057194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20:04:39.054" v="371"/>
        <pc:sldMkLst>
          <pc:docMk/>
          <pc:sldMk cId="296544338" sldId="446"/>
        </pc:sldMkLst>
        <pc:spChg chg="add mod">
          <ac:chgData name="Carolina Fonseca Mojica" userId="96a9fb46-5df0-4562-9b8f-5a3eebca85f6" providerId="ADAL" clId="{ABA2829D-557F-4B77-B776-8031BA80729B}" dt="2023-06-27T19:47:54.183" v="36"/>
          <ac:spMkLst>
            <pc:docMk/>
            <pc:sldMk cId="296544338" sldId="446"/>
            <ac:spMk id="3" creationId="{5E2721A5-8C11-4082-4141-A8DD9058FB5A}"/>
          </ac:spMkLst>
        </pc:spChg>
        <pc:spChg chg="add mod">
          <ac:chgData name="Carolina Fonseca Mojica" userId="96a9fb46-5df0-4562-9b8f-5a3eebca85f6" providerId="ADAL" clId="{ABA2829D-557F-4B77-B776-8031BA80729B}" dt="2023-06-27T20:04:39.054" v="371"/>
          <ac:spMkLst>
            <pc:docMk/>
            <pc:sldMk cId="296544338" sldId="446"/>
            <ac:spMk id="5" creationId="{5D188081-BC4A-572D-0237-814DDD2EAFDF}"/>
          </ac:spMkLst>
        </pc:spChg>
        <pc:picChg chg="mod">
          <ac:chgData name="Carolina Fonseca Mojica" userId="96a9fb46-5df0-4562-9b8f-5a3eebca85f6" providerId="ADAL" clId="{ABA2829D-557F-4B77-B776-8031BA80729B}" dt="2023-06-27T20:00:24.893" v="369" actId="1076"/>
          <ac:picMkLst>
            <pc:docMk/>
            <pc:sldMk cId="296544338" sldId="446"/>
            <ac:picMk id="1026" creationId="{17B594D2-818F-FDE7-76DC-CC8050871851}"/>
          </ac:picMkLst>
        </pc:picChg>
      </pc:sldChg>
      <pc:sldChg chg="addSp modSp">
        <pc:chgData name="Carolina Fonseca Mojica" userId="96a9fb46-5df0-4562-9b8f-5a3eebca85f6" providerId="ADAL" clId="{ABA2829D-557F-4B77-B776-8031BA80729B}" dt="2023-06-27T19:47:52.153" v="34"/>
        <pc:sldMkLst>
          <pc:docMk/>
          <pc:sldMk cId="723730057" sldId="447"/>
        </pc:sldMkLst>
        <pc:spChg chg="add mod">
          <ac:chgData name="Carolina Fonseca Mojica" userId="96a9fb46-5df0-4562-9b8f-5a3eebca85f6" providerId="ADAL" clId="{ABA2829D-557F-4B77-B776-8031BA80729B}" dt="2023-06-27T19:47:52.153" v="34"/>
          <ac:spMkLst>
            <pc:docMk/>
            <pc:sldMk cId="723730057" sldId="447"/>
            <ac:spMk id="3" creationId="{E67479F0-C9DC-8711-95B6-C04254A756E7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8:10.486" v="49"/>
        <pc:sldMkLst>
          <pc:docMk/>
          <pc:sldMk cId="1353921661" sldId="448"/>
        </pc:sldMkLst>
        <pc:spChg chg="add mod">
          <ac:chgData name="Carolina Fonseca Mojica" userId="96a9fb46-5df0-4562-9b8f-5a3eebca85f6" providerId="ADAL" clId="{ABA2829D-557F-4B77-B776-8031BA80729B}" dt="2023-06-27T19:48:10.486" v="49"/>
          <ac:spMkLst>
            <pc:docMk/>
            <pc:sldMk cId="1353921661" sldId="448"/>
            <ac:spMk id="8" creationId="{1D7E4660-6C44-7B2E-65B8-FC4BE5F49378}"/>
          </ac:spMkLst>
        </pc:spChg>
      </pc:sldChg>
      <pc:sldChg chg="addSp modSp">
        <pc:chgData name="Carolina Fonseca Mojica" userId="96a9fb46-5df0-4562-9b8f-5a3eebca85f6" providerId="ADAL" clId="{ABA2829D-557F-4B77-B776-8031BA80729B}" dt="2023-06-27T19:48:09.464" v="48"/>
        <pc:sldMkLst>
          <pc:docMk/>
          <pc:sldMk cId="243232522" sldId="449"/>
        </pc:sldMkLst>
        <pc:spChg chg="add mod">
          <ac:chgData name="Carolina Fonseca Mojica" userId="96a9fb46-5df0-4562-9b8f-5a3eebca85f6" providerId="ADAL" clId="{ABA2829D-557F-4B77-B776-8031BA80729B}" dt="2023-06-27T19:48:09.464" v="48"/>
          <ac:spMkLst>
            <pc:docMk/>
            <pc:sldMk cId="243232522" sldId="449"/>
            <ac:spMk id="2" creationId="{B4430F7C-D160-BCE9-3848-6D0711163425}"/>
          </ac:spMkLst>
        </pc:spChg>
      </pc:sldChg>
      <pc:sldChg chg="addSp delSp modSp new mod modClrScheme chgLayout">
        <pc:chgData name="Carolina Fonseca Mojica" userId="96a9fb46-5df0-4562-9b8f-5a3eebca85f6" providerId="ADAL" clId="{ABA2829D-557F-4B77-B776-8031BA80729B}" dt="2023-06-27T19:55:54.889" v="253" actId="1076"/>
        <pc:sldMkLst>
          <pc:docMk/>
          <pc:sldMk cId="2639549340" sldId="450"/>
        </pc:sldMkLst>
        <pc:spChg chg="mod">
          <ac:chgData name="Carolina Fonseca Mojica" userId="96a9fb46-5df0-4562-9b8f-5a3eebca85f6" providerId="ADAL" clId="{ABA2829D-557F-4B77-B776-8031BA80729B}" dt="2023-06-27T19:55:41.057" v="252" actId="1076"/>
          <ac:spMkLst>
            <pc:docMk/>
            <pc:sldMk cId="2639549340" sldId="450"/>
            <ac:spMk id="2" creationId="{35FB09EB-A5F4-97BB-A2AC-2489162B454F}"/>
          </ac:spMkLst>
        </pc:spChg>
        <pc:spChg chg="add del mod">
          <ac:chgData name="Carolina Fonseca Mojica" userId="96a9fb46-5df0-4562-9b8f-5a3eebca85f6" providerId="ADAL" clId="{ABA2829D-557F-4B77-B776-8031BA80729B}" dt="2023-06-27T19:55:35.017" v="249" actId="26606"/>
          <ac:spMkLst>
            <pc:docMk/>
            <pc:sldMk cId="2639549340" sldId="450"/>
            <ac:spMk id="3" creationId="{678F931B-1C2F-B49C-EC33-D1E7C6873F93}"/>
          </ac:spMkLst>
        </pc:spChg>
        <pc:spChg chg="mod">
          <ac:chgData name="Carolina Fonseca Mojica" userId="96a9fb46-5df0-4562-9b8f-5a3eebca85f6" providerId="ADAL" clId="{ABA2829D-557F-4B77-B776-8031BA80729B}" dt="2023-06-27T19:55:35.017" v="249" actId="26606"/>
          <ac:spMkLst>
            <pc:docMk/>
            <pc:sldMk cId="2639549340" sldId="450"/>
            <ac:spMk id="4" creationId="{560E4A23-A1F8-578D-535C-8EB3881B6920}"/>
          </ac:spMkLst>
        </pc:spChg>
        <pc:spChg chg="add del mod">
          <ac:chgData name="Carolina Fonseca Mojica" userId="96a9fb46-5df0-4562-9b8f-5a3eebca85f6" providerId="ADAL" clId="{ABA2829D-557F-4B77-B776-8031BA80729B}" dt="2023-06-27T19:55:33.113" v="246" actId="26606"/>
          <ac:spMkLst>
            <pc:docMk/>
            <pc:sldMk cId="2639549340" sldId="450"/>
            <ac:spMk id="10" creationId="{0D32FE94-84AA-A622-9D08-DDBA7BE27942}"/>
          </ac:spMkLst>
        </pc:spChg>
        <pc:spChg chg="add del mod">
          <ac:chgData name="Carolina Fonseca Mojica" userId="96a9fb46-5df0-4562-9b8f-5a3eebca85f6" providerId="ADAL" clId="{ABA2829D-557F-4B77-B776-8031BA80729B}" dt="2023-06-27T19:55:38.738" v="250" actId="478"/>
          <ac:spMkLst>
            <pc:docMk/>
            <pc:sldMk cId="2639549340" sldId="450"/>
            <ac:spMk id="14" creationId="{0D32FE94-84AA-A622-9D08-DDBA7BE27942}"/>
          </ac:spMkLst>
        </pc:spChg>
        <pc:graphicFrameChg chg="add del">
          <ac:chgData name="Carolina Fonseca Mojica" userId="96a9fb46-5df0-4562-9b8f-5a3eebca85f6" providerId="ADAL" clId="{ABA2829D-557F-4B77-B776-8031BA80729B}" dt="2023-06-27T19:55:25.745" v="244" actId="26606"/>
          <ac:graphicFrameMkLst>
            <pc:docMk/>
            <pc:sldMk cId="2639549340" sldId="450"/>
            <ac:graphicFrameMk id="6" creationId="{AB949645-B2AE-BB70-C078-AC951AB082D3}"/>
          </ac:graphicFrameMkLst>
        </pc:graphicFrameChg>
        <pc:graphicFrameChg chg="add del mod">
          <ac:chgData name="Carolina Fonseca Mojica" userId="96a9fb46-5df0-4562-9b8f-5a3eebca85f6" providerId="ADAL" clId="{ABA2829D-557F-4B77-B776-8031BA80729B}" dt="2023-06-27T19:55:33.113" v="246" actId="26606"/>
          <ac:graphicFrameMkLst>
            <pc:docMk/>
            <pc:sldMk cId="2639549340" sldId="450"/>
            <ac:graphicFrameMk id="8" creationId="{F7B67C05-92C5-9C1B-A309-B9B256C9D226}"/>
          </ac:graphicFrameMkLst>
        </pc:graphicFrameChg>
        <pc:graphicFrameChg chg="add del">
          <ac:chgData name="Carolina Fonseca Mojica" userId="96a9fb46-5df0-4562-9b8f-5a3eebca85f6" providerId="ADAL" clId="{ABA2829D-557F-4B77-B776-8031BA80729B}" dt="2023-06-27T19:55:34.994" v="248" actId="26606"/>
          <ac:graphicFrameMkLst>
            <pc:docMk/>
            <pc:sldMk cId="2639549340" sldId="450"/>
            <ac:graphicFrameMk id="12" creationId="{4C7C4521-D8EA-5947-9B10-66B034D5E018}"/>
          </ac:graphicFrameMkLst>
        </pc:graphicFrameChg>
        <pc:graphicFrameChg chg="add mod">
          <ac:chgData name="Carolina Fonseca Mojica" userId="96a9fb46-5df0-4562-9b8f-5a3eebca85f6" providerId="ADAL" clId="{ABA2829D-557F-4B77-B776-8031BA80729B}" dt="2023-06-27T19:55:54.889" v="253" actId="1076"/>
          <ac:graphicFrameMkLst>
            <pc:docMk/>
            <pc:sldMk cId="2639549340" sldId="450"/>
            <ac:graphicFrameMk id="15" creationId="{F7B67C05-92C5-9C1B-A309-B9B256C9D226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2AE5A0-2491-4300-A557-DD21D6740A73}" type="doc">
      <dgm:prSet loTypeId="urn:microsoft.com/office/officeart/2005/8/layout/cycle1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1B07DF-3B69-476F-BDCD-4E72CDF1BFDA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22E49E75-18F9-4FFD-9EF7-08C481B1DFF1}" type="parTrans" cxnId="{E42F3DAE-65D7-4889-BE25-19FC1976A3F2}">
      <dgm:prSet/>
      <dgm:spPr/>
      <dgm:t>
        <a:bodyPr/>
        <a:lstStyle/>
        <a:p>
          <a:endParaRPr lang="en-US"/>
        </a:p>
      </dgm:t>
    </dgm:pt>
    <dgm:pt modelId="{2D11A03D-DBA8-40CA-8998-D90F72E76DE2}" type="sibTrans" cxnId="{E42F3DAE-65D7-4889-BE25-19FC1976A3F2}">
      <dgm:prSet/>
      <dgm:spPr/>
      <dgm:t>
        <a:bodyPr/>
        <a:lstStyle/>
        <a:p>
          <a:endParaRPr lang="en-US"/>
        </a:p>
      </dgm:t>
    </dgm:pt>
    <dgm:pt modelId="{88160828-7836-4F66-9A63-B79BACB8E827}">
      <dgm:prSet phldrT="[Text]"/>
      <dgm:spPr/>
      <dgm:t>
        <a:bodyPr/>
        <a:lstStyle/>
        <a:p>
          <a:r>
            <a:rPr lang="en-US"/>
            <a:t>  </a:t>
          </a:r>
        </a:p>
      </dgm:t>
    </dgm:pt>
    <dgm:pt modelId="{C6FA5FA5-A3FD-4B46-B46E-0ABE5953AF6E}" type="parTrans" cxnId="{7AEE4C43-C8C3-4262-9D70-7C10ACE81D96}">
      <dgm:prSet/>
      <dgm:spPr/>
      <dgm:t>
        <a:bodyPr/>
        <a:lstStyle/>
        <a:p>
          <a:endParaRPr lang="en-US"/>
        </a:p>
      </dgm:t>
    </dgm:pt>
    <dgm:pt modelId="{E6871B52-AF47-47D5-8F2D-5699ABF638C7}" type="sibTrans" cxnId="{7AEE4C43-C8C3-4262-9D70-7C10ACE81D96}">
      <dgm:prSet/>
      <dgm:spPr/>
      <dgm:t>
        <a:bodyPr/>
        <a:lstStyle/>
        <a:p>
          <a:endParaRPr lang="en-US"/>
        </a:p>
      </dgm:t>
    </dgm:pt>
    <dgm:pt modelId="{A982E288-B6FB-49E7-92EA-5A6485E863FC}" type="pres">
      <dgm:prSet presAssocID="{6E2AE5A0-2491-4300-A557-DD21D6740A73}" presName="cycle" presStyleCnt="0">
        <dgm:presLayoutVars>
          <dgm:dir/>
          <dgm:resizeHandles val="exact"/>
        </dgm:presLayoutVars>
      </dgm:prSet>
      <dgm:spPr/>
    </dgm:pt>
    <dgm:pt modelId="{E0E07924-5260-4F50-B875-AC794E19C7A5}" type="pres">
      <dgm:prSet presAssocID="{0E1B07DF-3B69-476F-BDCD-4E72CDF1BFDA}" presName="dummy" presStyleCnt="0"/>
      <dgm:spPr/>
    </dgm:pt>
    <dgm:pt modelId="{C84976BC-BB4D-4714-89A7-9A84422E2626}" type="pres">
      <dgm:prSet presAssocID="{0E1B07DF-3B69-476F-BDCD-4E72CDF1BFDA}" presName="node" presStyleLbl="revTx" presStyleIdx="0" presStyleCnt="2">
        <dgm:presLayoutVars>
          <dgm:bulletEnabled val="1"/>
        </dgm:presLayoutVars>
      </dgm:prSet>
      <dgm:spPr/>
    </dgm:pt>
    <dgm:pt modelId="{88BC09A7-0BE0-431A-9172-D5C23A86D3F2}" type="pres">
      <dgm:prSet presAssocID="{2D11A03D-DBA8-40CA-8998-D90F72E76DE2}" presName="sibTrans" presStyleLbl="node1" presStyleIdx="0" presStyleCnt="2" custAng="5400000"/>
      <dgm:spPr/>
    </dgm:pt>
    <dgm:pt modelId="{CF73557F-E319-40F1-95EB-F343085EC7B6}" type="pres">
      <dgm:prSet presAssocID="{88160828-7836-4F66-9A63-B79BACB8E827}" presName="dummy" presStyleCnt="0"/>
      <dgm:spPr/>
    </dgm:pt>
    <dgm:pt modelId="{2304726D-308C-4695-9260-1757E0BFFE3F}" type="pres">
      <dgm:prSet presAssocID="{88160828-7836-4F66-9A63-B79BACB8E827}" presName="node" presStyleLbl="revTx" presStyleIdx="1" presStyleCnt="2">
        <dgm:presLayoutVars>
          <dgm:bulletEnabled val="1"/>
        </dgm:presLayoutVars>
      </dgm:prSet>
      <dgm:spPr/>
    </dgm:pt>
    <dgm:pt modelId="{5D10CFC6-D04D-4DF7-950A-958BDF6C2043}" type="pres">
      <dgm:prSet presAssocID="{E6871B52-AF47-47D5-8F2D-5699ABF638C7}" presName="sibTrans" presStyleLbl="node1" presStyleIdx="1" presStyleCnt="2" custAng="5400000"/>
      <dgm:spPr/>
    </dgm:pt>
  </dgm:ptLst>
  <dgm:cxnLst>
    <dgm:cxn modelId="{7AEE4C43-C8C3-4262-9D70-7C10ACE81D96}" srcId="{6E2AE5A0-2491-4300-A557-DD21D6740A73}" destId="{88160828-7836-4F66-9A63-B79BACB8E827}" srcOrd="1" destOrd="0" parTransId="{C6FA5FA5-A3FD-4B46-B46E-0ABE5953AF6E}" sibTransId="{E6871B52-AF47-47D5-8F2D-5699ABF638C7}"/>
    <dgm:cxn modelId="{FBB26C69-C218-474B-90DC-B637613A9C33}" type="presOf" srcId="{88160828-7836-4F66-9A63-B79BACB8E827}" destId="{2304726D-308C-4695-9260-1757E0BFFE3F}" srcOrd="0" destOrd="0" presId="urn:microsoft.com/office/officeart/2005/8/layout/cycle1"/>
    <dgm:cxn modelId="{064CF64A-D015-4EB0-B604-92F40D538C39}" type="presOf" srcId="{0E1B07DF-3B69-476F-BDCD-4E72CDF1BFDA}" destId="{C84976BC-BB4D-4714-89A7-9A84422E2626}" srcOrd="0" destOrd="0" presId="urn:microsoft.com/office/officeart/2005/8/layout/cycle1"/>
    <dgm:cxn modelId="{7116C693-D51E-4794-BE07-46CBA98A6370}" type="presOf" srcId="{E6871B52-AF47-47D5-8F2D-5699ABF638C7}" destId="{5D10CFC6-D04D-4DF7-950A-958BDF6C2043}" srcOrd="0" destOrd="0" presId="urn:microsoft.com/office/officeart/2005/8/layout/cycle1"/>
    <dgm:cxn modelId="{E42F3DAE-65D7-4889-BE25-19FC1976A3F2}" srcId="{6E2AE5A0-2491-4300-A557-DD21D6740A73}" destId="{0E1B07DF-3B69-476F-BDCD-4E72CDF1BFDA}" srcOrd="0" destOrd="0" parTransId="{22E49E75-18F9-4FFD-9EF7-08C481B1DFF1}" sibTransId="{2D11A03D-DBA8-40CA-8998-D90F72E76DE2}"/>
    <dgm:cxn modelId="{D5B573BF-854F-4CC5-B1FB-D53D275D5AF3}" type="presOf" srcId="{2D11A03D-DBA8-40CA-8998-D90F72E76DE2}" destId="{88BC09A7-0BE0-431A-9172-D5C23A86D3F2}" srcOrd="0" destOrd="0" presId="urn:microsoft.com/office/officeart/2005/8/layout/cycle1"/>
    <dgm:cxn modelId="{45DADEE8-B566-4686-9623-B32E98B8EA99}" type="presOf" srcId="{6E2AE5A0-2491-4300-A557-DD21D6740A73}" destId="{A982E288-B6FB-49E7-92EA-5A6485E863FC}" srcOrd="0" destOrd="0" presId="urn:microsoft.com/office/officeart/2005/8/layout/cycle1"/>
    <dgm:cxn modelId="{5F36AFE9-3195-4070-A686-80758E4B7D9A}" type="presParOf" srcId="{A982E288-B6FB-49E7-92EA-5A6485E863FC}" destId="{E0E07924-5260-4F50-B875-AC794E19C7A5}" srcOrd="0" destOrd="0" presId="urn:microsoft.com/office/officeart/2005/8/layout/cycle1"/>
    <dgm:cxn modelId="{28947EE6-23CC-462C-96AE-DB6BB2BED9EC}" type="presParOf" srcId="{A982E288-B6FB-49E7-92EA-5A6485E863FC}" destId="{C84976BC-BB4D-4714-89A7-9A84422E2626}" srcOrd="1" destOrd="0" presId="urn:microsoft.com/office/officeart/2005/8/layout/cycle1"/>
    <dgm:cxn modelId="{9AE395BB-495E-4A44-9FB9-821DADE3F1CA}" type="presParOf" srcId="{A982E288-B6FB-49E7-92EA-5A6485E863FC}" destId="{88BC09A7-0BE0-431A-9172-D5C23A86D3F2}" srcOrd="2" destOrd="0" presId="urn:microsoft.com/office/officeart/2005/8/layout/cycle1"/>
    <dgm:cxn modelId="{9EC2F63C-E3EB-4D25-B369-D642B126089D}" type="presParOf" srcId="{A982E288-B6FB-49E7-92EA-5A6485E863FC}" destId="{CF73557F-E319-40F1-95EB-F343085EC7B6}" srcOrd="3" destOrd="0" presId="urn:microsoft.com/office/officeart/2005/8/layout/cycle1"/>
    <dgm:cxn modelId="{ACD5157F-5C77-416B-8494-79047C12D413}" type="presParOf" srcId="{A982E288-B6FB-49E7-92EA-5A6485E863FC}" destId="{2304726D-308C-4695-9260-1757E0BFFE3F}" srcOrd="4" destOrd="0" presId="urn:microsoft.com/office/officeart/2005/8/layout/cycle1"/>
    <dgm:cxn modelId="{9F756E68-B327-483A-B1FA-62E69F28D160}" type="presParOf" srcId="{A982E288-B6FB-49E7-92EA-5A6485E863FC}" destId="{5D10CFC6-D04D-4DF7-950A-958BDF6C2043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9D8F41-7417-4391-A8EC-3499AFCDC4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2BF4828-1A5B-46D8-9DD3-8008DFC9E5B3}">
      <dgm:prSet/>
      <dgm:spPr/>
      <dgm:t>
        <a:bodyPr/>
        <a:lstStyle/>
        <a:p>
          <a:r>
            <a:rPr lang="nl-NL"/>
            <a:t>Project leaders</a:t>
          </a:r>
          <a:endParaRPr lang="en-US"/>
        </a:p>
      </dgm:t>
    </dgm:pt>
    <dgm:pt modelId="{025DA574-3AA7-49FF-8648-34D524692CBB}" type="parTrans" cxnId="{B8D65553-3850-42AF-9855-EDCB2FF63676}">
      <dgm:prSet/>
      <dgm:spPr/>
      <dgm:t>
        <a:bodyPr/>
        <a:lstStyle/>
        <a:p>
          <a:endParaRPr lang="en-US"/>
        </a:p>
      </dgm:t>
    </dgm:pt>
    <dgm:pt modelId="{007E745C-178E-45FE-BF3A-7ACAFABF0A6A}" type="sibTrans" cxnId="{B8D65553-3850-42AF-9855-EDCB2FF63676}">
      <dgm:prSet/>
      <dgm:spPr/>
      <dgm:t>
        <a:bodyPr/>
        <a:lstStyle/>
        <a:p>
          <a:endParaRPr lang="en-US"/>
        </a:p>
      </dgm:t>
    </dgm:pt>
    <dgm:pt modelId="{DB5A84A9-28A4-4CDB-9CA5-59E856311EBE}">
      <dgm:prSet/>
      <dgm:spPr/>
      <dgm:t>
        <a:bodyPr/>
        <a:lstStyle/>
        <a:p>
          <a:r>
            <a:rPr lang="nl-NL"/>
            <a:t>Lead engineers</a:t>
          </a:r>
          <a:endParaRPr lang="en-US"/>
        </a:p>
      </dgm:t>
    </dgm:pt>
    <dgm:pt modelId="{B0F7E8DB-022C-4F48-AEA7-0AF8C4C6D8C9}" type="parTrans" cxnId="{729A326D-63CD-451F-B31E-DC4A924025C2}">
      <dgm:prSet/>
      <dgm:spPr/>
      <dgm:t>
        <a:bodyPr/>
        <a:lstStyle/>
        <a:p>
          <a:endParaRPr lang="en-US"/>
        </a:p>
      </dgm:t>
    </dgm:pt>
    <dgm:pt modelId="{AE3A2DA3-4DED-4551-B1B0-54E98B4C7ECA}" type="sibTrans" cxnId="{729A326D-63CD-451F-B31E-DC4A924025C2}">
      <dgm:prSet/>
      <dgm:spPr/>
      <dgm:t>
        <a:bodyPr/>
        <a:lstStyle/>
        <a:p>
          <a:endParaRPr lang="en-US"/>
        </a:p>
      </dgm:t>
    </dgm:pt>
    <dgm:pt modelId="{105E1E43-8140-4A3E-B415-7267C6021204}">
      <dgm:prSet/>
      <dgm:spPr/>
      <dgm:t>
        <a:bodyPr/>
        <a:lstStyle/>
        <a:p>
          <a:r>
            <a:rPr lang="nl-NL"/>
            <a:t>Cost engineers</a:t>
          </a:r>
          <a:endParaRPr lang="en-US"/>
        </a:p>
      </dgm:t>
    </dgm:pt>
    <dgm:pt modelId="{110AEEC4-68BB-4B7C-85AF-A49EA393D640}" type="parTrans" cxnId="{4304F057-FF62-497D-ABC5-5F9ECD5ABDD0}">
      <dgm:prSet/>
      <dgm:spPr/>
      <dgm:t>
        <a:bodyPr/>
        <a:lstStyle/>
        <a:p>
          <a:endParaRPr lang="en-US"/>
        </a:p>
      </dgm:t>
    </dgm:pt>
    <dgm:pt modelId="{DFE9C242-84DC-41C2-B5F0-72CF14258C02}" type="sibTrans" cxnId="{4304F057-FF62-497D-ABC5-5F9ECD5ABDD0}">
      <dgm:prSet/>
      <dgm:spPr/>
      <dgm:t>
        <a:bodyPr/>
        <a:lstStyle/>
        <a:p>
          <a:endParaRPr lang="en-US"/>
        </a:p>
      </dgm:t>
    </dgm:pt>
    <dgm:pt modelId="{B7D1AAB2-1D17-448D-8082-CC093B94FE5A}">
      <dgm:prSet/>
      <dgm:spPr/>
      <dgm:t>
        <a:bodyPr/>
        <a:lstStyle/>
        <a:p>
          <a:r>
            <a:rPr lang="nl-NL"/>
            <a:t>Geo engineers</a:t>
          </a:r>
          <a:endParaRPr lang="en-US"/>
        </a:p>
      </dgm:t>
    </dgm:pt>
    <dgm:pt modelId="{DF2B6876-358D-4EF7-8504-A9A34B2AD900}" type="parTrans" cxnId="{C529AD94-7932-4D7B-BC96-71E0C6903A3F}">
      <dgm:prSet/>
      <dgm:spPr/>
      <dgm:t>
        <a:bodyPr/>
        <a:lstStyle/>
        <a:p>
          <a:endParaRPr lang="en-US"/>
        </a:p>
      </dgm:t>
    </dgm:pt>
    <dgm:pt modelId="{F531BC38-19ED-4741-804B-FE614B53C06E}" type="sibTrans" cxnId="{C529AD94-7932-4D7B-BC96-71E0C6903A3F}">
      <dgm:prSet/>
      <dgm:spPr/>
      <dgm:t>
        <a:bodyPr/>
        <a:lstStyle/>
        <a:p>
          <a:endParaRPr lang="en-US"/>
        </a:p>
      </dgm:t>
    </dgm:pt>
    <dgm:pt modelId="{32A734D6-FBBA-44EE-B63D-75E9E56F037E}">
      <dgm:prSet/>
      <dgm:spPr/>
      <dgm:t>
        <a:bodyPr/>
        <a:lstStyle/>
        <a:p>
          <a:r>
            <a:rPr lang="nl-NL"/>
            <a:t>Inspectors</a:t>
          </a:r>
          <a:endParaRPr lang="en-US"/>
        </a:p>
      </dgm:t>
    </dgm:pt>
    <dgm:pt modelId="{2E53540F-46AF-4C20-B2A2-C78B5D07132A}" type="parTrans" cxnId="{E1180112-1FF1-4A89-AD78-70C943685F4F}">
      <dgm:prSet/>
      <dgm:spPr/>
      <dgm:t>
        <a:bodyPr/>
        <a:lstStyle/>
        <a:p>
          <a:endParaRPr lang="en-US"/>
        </a:p>
      </dgm:t>
    </dgm:pt>
    <dgm:pt modelId="{28EA06AA-4239-4E63-96F3-866955A23183}" type="sibTrans" cxnId="{E1180112-1FF1-4A89-AD78-70C943685F4F}">
      <dgm:prSet/>
      <dgm:spPr/>
      <dgm:t>
        <a:bodyPr/>
        <a:lstStyle/>
        <a:p>
          <a:endParaRPr lang="en-US"/>
        </a:p>
      </dgm:t>
    </dgm:pt>
    <dgm:pt modelId="{CBB16F89-06A6-47BB-BADC-FCF26C5972A1}">
      <dgm:prSet/>
      <dgm:spPr/>
      <dgm:t>
        <a:bodyPr/>
        <a:lstStyle/>
        <a:p>
          <a:r>
            <a:rPr lang="nl-NL"/>
            <a:t>Technical masters</a:t>
          </a:r>
          <a:endParaRPr lang="en-US"/>
        </a:p>
      </dgm:t>
    </dgm:pt>
    <dgm:pt modelId="{112CD175-5B93-47A6-ADE9-52CD42A0229F}" type="parTrans" cxnId="{6E2D6811-F73C-48D0-B1D6-AEF03AA9D342}">
      <dgm:prSet/>
      <dgm:spPr/>
      <dgm:t>
        <a:bodyPr/>
        <a:lstStyle/>
        <a:p>
          <a:endParaRPr lang="en-US"/>
        </a:p>
      </dgm:t>
    </dgm:pt>
    <dgm:pt modelId="{1FA7D61E-A523-43F4-B74E-25DE3D10F405}" type="sibTrans" cxnId="{6E2D6811-F73C-48D0-B1D6-AEF03AA9D342}">
      <dgm:prSet/>
      <dgm:spPr/>
      <dgm:t>
        <a:bodyPr/>
        <a:lstStyle/>
        <a:p>
          <a:endParaRPr lang="en-US"/>
        </a:p>
      </dgm:t>
    </dgm:pt>
    <dgm:pt modelId="{EA41F7CE-22C7-47D0-9BD5-1A3957006523}">
      <dgm:prSet/>
      <dgm:spPr/>
      <dgm:t>
        <a:bodyPr/>
        <a:lstStyle/>
        <a:p>
          <a:r>
            <a:rPr lang="nl-NL"/>
            <a:t>Knowledge team</a:t>
          </a:r>
          <a:endParaRPr lang="en-US"/>
        </a:p>
      </dgm:t>
    </dgm:pt>
    <dgm:pt modelId="{52DD06E5-BD00-4D57-BA54-59E1F26F3AA3}" type="parTrans" cxnId="{9410990C-60D4-49B3-A7B6-AB69740E4CD9}">
      <dgm:prSet/>
      <dgm:spPr/>
      <dgm:t>
        <a:bodyPr/>
        <a:lstStyle/>
        <a:p>
          <a:endParaRPr lang="en-US"/>
        </a:p>
      </dgm:t>
    </dgm:pt>
    <dgm:pt modelId="{EF0F8065-B695-4E32-8FDE-DD6CE1772E1A}" type="sibTrans" cxnId="{9410990C-60D4-49B3-A7B6-AB69740E4CD9}">
      <dgm:prSet/>
      <dgm:spPr/>
      <dgm:t>
        <a:bodyPr/>
        <a:lstStyle/>
        <a:p>
          <a:endParaRPr lang="en-US"/>
        </a:p>
      </dgm:t>
    </dgm:pt>
    <dgm:pt modelId="{3F514394-CAE6-4F78-92DB-7BB1D28F63EA}">
      <dgm:prSet/>
      <dgm:spPr/>
      <dgm:t>
        <a:bodyPr/>
        <a:lstStyle/>
        <a:p>
          <a:r>
            <a:rPr lang="nl-NL"/>
            <a:t>Automation team</a:t>
          </a:r>
          <a:endParaRPr lang="en-US"/>
        </a:p>
      </dgm:t>
    </dgm:pt>
    <dgm:pt modelId="{BBA3CAA6-00F6-46A0-84BC-FAF02AAC82A2}" type="parTrans" cxnId="{78C51FFC-4CBE-4445-B79D-110F2CA4C8AA}">
      <dgm:prSet/>
      <dgm:spPr/>
      <dgm:t>
        <a:bodyPr/>
        <a:lstStyle/>
        <a:p>
          <a:endParaRPr lang="en-US"/>
        </a:p>
      </dgm:t>
    </dgm:pt>
    <dgm:pt modelId="{F9D477B0-1C6B-4A96-932E-56915E2CFCCD}" type="sibTrans" cxnId="{78C51FFC-4CBE-4445-B79D-110F2CA4C8AA}">
      <dgm:prSet/>
      <dgm:spPr/>
      <dgm:t>
        <a:bodyPr/>
        <a:lstStyle/>
        <a:p>
          <a:endParaRPr lang="en-US"/>
        </a:p>
      </dgm:t>
    </dgm:pt>
    <dgm:pt modelId="{05AF6D91-5D8A-4319-A496-4EA4E3FEB81C}" type="pres">
      <dgm:prSet presAssocID="{F79D8F41-7417-4391-A8EC-3499AFCDC439}" presName="linear" presStyleCnt="0">
        <dgm:presLayoutVars>
          <dgm:animLvl val="lvl"/>
          <dgm:resizeHandles val="exact"/>
        </dgm:presLayoutVars>
      </dgm:prSet>
      <dgm:spPr/>
    </dgm:pt>
    <dgm:pt modelId="{A873C6FB-EB20-4698-9EEA-73591FF075A0}" type="pres">
      <dgm:prSet presAssocID="{12BF4828-1A5B-46D8-9DD3-8008DFC9E5B3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9CEE8CDE-BD31-426C-B2E3-701A8A7995B8}" type="pres">
      <dgm:prSet presAssocID="{007E745C-178E-45FE-BF3A-7ACAFABF0A6A}" presName="spacer" presStyleCnt="0"/>
      <dgm:spPr/>
    </dgm:pt>
    <dgm:pt modelId="{F15F1EEE-F264-434F-B232-459632D8E7B7}" type="pres">
      <dgm:prSet presAssocID="{DB5A84A9-28A4-4CDB-9CA5-59E856311EBE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12F0230F-1759-4DBE-A42C-4AEBDABB38E3}" type="pres">
      <dgm:prSet presAssocID="{AE3A2DA3-4DED-4551-B1B0-54E98B4C7ECA}" presName="spacer" presStyleCnt="0"/>
      <dgm:spPr/>
    </dgm:pt>
    <dgm:pt modelId="{3C2B9121-96E9-4BA3-8895-5D47E1AC4FFE}" type="pres">
      <dgm:prSet presAssocID="{105E1E43-8140-4A3E-B415-7267C6021204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F96BF6D4-F1A4-4B28-BD4C-551B2C434F1E}" type="pres">
      <dgm:prSet presAssocID="{DFE9C242-84DC-41C2-B5F0-72CF14258C02}" presName="spacer" presStyleCnt="0"/>
      <dgm:spPr/>
    </dgm:pt>
    <dgm:pt modelId="{5DB83B8D-2717-40B6-85B7-8E2960F33610}" type="pres">
      <dgm:prSet presAssocID="{B7D1AAB2-1D17-448D-8082-CC093B94FE5A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04DF0A02-6E4E-4D0B-AF31-D9D56EFE5BD2}" type="pres">
      <dgm:prSet presAssocID="{F531BC38-19ED-4741-804B-FE614B53C06E}" presName="spacer" presStyleCnt="0"/>
      <dgm:spPr/>
    </dgm:pt>
    <dgm:pt modelId="{A02CF402-1E10-44CD-9C10-BCF65EB546F2}" type="pres">
      <dgm:prSet presAssocID="{32A734D6-FBBA-44EE-B63D-75E9E56F037E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05CB1BEB-C8D3-454F-80AD-7B2EA26E022A}" type="pres">
      <dgm:prSet presAssocID="{28EA06AA-4239-4E63-96F3-866955A23183}" presName="spacer" presStyleCnt="0"/>
      <dgm:spPr/>
    </dgm:pt>
    <dgm:pt modelId="{15DB8F1C-9A79-4429-91A0-B67E2F3E0F9B}" type="pres">
      <dgm:prSet presAssocID="{CBB16F89-06A6-47BB-BADC-FCF26C5972A1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DFEB2CC7-B28A-4AD1-96A8-DBDF28E9478C}" type="pres">
      <dgm:prSet presAssocID="{1FA7D61E-A523-43F4-B74E-25DE3D10F405}" presName="spacer" presStyleCnt="0"/>
      <dgm:spPr/>
    </dgm:pt>
    <dgm:pt modelId="{12FAB1E5-B562-42A2-9448-A006B21EF98F}" type="pres">
      <dgm:prSet presAssocID="{EA41F7CE-22C7-47D0-9BD5-1A3957006523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BEAC930B-4C90-40C4-997D-3B2508B3729C}" type="pres">
      <dgm:prSet presAssocID="{EF0F8065-B695-4E32-8FDE-DD6CE1772E1A}" presName="spacer" presStyleCnt="0"/>
      <dgm:spPr/>
    </dgm:pt>
    <dgm:pt modelId="{64477C8D-8A72-44A8-B83C-018C1229ED1C}" type="pres">
      <dgm:prSet presAssocID="{3F514394-CAE6-4F78-92DB-7BB1D28F63EA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9410990C-60D4-49B3-A7B6-AB69740E4CD9}" srcId="{F79D8F41-7417-4391-A8EC-3499AFCDC439}" destId="{EA41F7CE-22C7-47D0-9BD5-1A3957006523}" srcOrd="6" destOrd="0" parTransId="{52DD06E5-BD00-4D57-BA54-59E1F26F3AA3}" sibTransId="{EF0F8065-B695-4E32-8FDE-DD6CE1772E1A}"/>
    <dgm:cxn modelId="{6F43090D-FD2C-4B51-9F49-717FCEC929C2}" type="presOf" srcId="{EA41F7CE-22C7-47D0-9BD5-1A3957006523}" destId="{12FAB1E5-B562-42A2-9448-A006B21EF98F}" srcOrd="0" destOrd="0" presId="urn:microsoft.com/office/officeart/2005/8/layout/vList2"/>
    <dgm:cxn modelId="{6E2D6811-F73C-48D0-B1D6-AEF03AA9D342}" srcId="{F79D8F41-7417-4391-A8EC-3499AFCDC439}" destId="{CBB16F89-06A6-47BB-BADC-FCF26C5972A1}" srcOrd="5" destOrd="0" parTransId="{112CD175-5B93-47A6-ADE9-52CD42A0229F}" sibTransId="{1FA7D61E-A523-43F4-B74E-25DE3D10F405}"/>
    <dgm:cxn modelId="{E1180112-1FF1-4A89-AD78-70C943685F4F}" srcId="{F79D8F41-7417-4391-A8EC-3499AFCDC439}" destId="{32A734D6-FBBA-44EE-B63D-75E9E56F037E}" srcOrd="4" destOrd="0" parTransId="{2E53540F-46AF-4C20-B2A2-C78B5D07132A}" sibTransId="{28EA06AA-4239-4E63-96F3-866955A23183}"/>
    <dgm:cxn modelId="{6283595C-437B-448B-A428-31ED76671CD7}" type="presOf" srcId="{105E1E43-8140-4A3E-B415-7267C6021204}" destId="{3C2B9121-96E9-4BA3-8895-5D47E1AC4FFE}" srcOrd="0" destOrd="0" presId="urn:microsoft.com/office/officeart/2005/8/layout/vList2"/>
    <dgm:cxn modelId="{729A326D-63CD-451F-B31E-DC4A924025C2}" srcId="{F79D8F41-7417-4391-A8EC-3499AFCDC439}" destId="{DB5A84A9-28A4-4CDB-9CA5-59E856311EBE}" srcOrd="1" destOrd="0" parTransId="{B0F7E8DB-022C-4F48-AEA7-0AF8C4C6D8C9}" sibTransId="{AE3A2DA3-4DED-4551-B1B0-54E98B4C7ECA}"/>
    <dgm:cxn modelId="{998E324E-CF81-4F5D-8049-64B99A27B6CF}" type="presOf" srcId="{12BF4828-1A5B-46D8-9DD3-8008DFC9E5B3}" destId="{A873C6FB-EB20-4698-9EEA-73591FF075A0}" srcOrd="0" destOrd="0" presId="urn:microsoft.com/office/officeart/2005/8/layout/vList2"/>
    <dgm:cxn modelId="{2F370F72-BCF1-4F65-8DD1-EB3AFF542AB8}" type="presOf" srcId="{B7D1AAB2-1D17-448D-8082-CC093B94FE5A}" destId="{5DB83B8D-2717-40B6-85B7-8E2960F33610}" srcOrd="0" destOrd="0" presId="urn:microsoft.com/office/officeart/2005/8/layout/vList2"/>
    <dgm:cxn modelId="{B8D65553-3850-42AF-9855-EDCB2FF63676}" srcId="{F79D8F41-7417-4391-A8EC-3499AFCDC439}" destId="{12BF4828-1A5B-46D8-9DD3-8008DFC9E5B3}" srcOrd="0" destOrd="0" parTransId="{025DA574-3AA7-49FF-8648-34D524692CBB}" sibTransId="{007E745C-178E-45FE-BF3A-7ACAFABF0A6A}"/>
    <dgm:cxn modelId="{4304F057-FF62-497D-ABC5-5F9ECD5ABDD0}" srcId="{F79D8F41-7417-4391-A8EC-3499AFCDC439}" destId="{105E1E43-8140-4A3E-B415-7267C6021204}" srcOrd="2" destOrd="0" parTransId="{110AEEC4-68BB-4B7C-85AF-A49EA393D640}" sibTransId="{DFE9C242-84DC-41C2-B5F0-72CF14258C02}"/>
    <dgm:cxn modelId="{893EEC82-E8DC-4A94-9A2E-DB07ACE32E50}" type="presOf" srcId="{F79D8F41-7417-4391-A8EC-3499AFCDC439}" destId="{05AF6D91-5D8A-4319-A496-4EA4E3FEB81C}" srcOrd="0" destOrd="0" presId="urn:microsoft.com/office/officeart/2005/8/layout/vList2"/>
    <dgm:cxn modelId="{92442583-B287-4268-9492-397BAC123F1B}" type="presOf" srcId="{32A734D6-FBBA-44EE-B63D-75E9E56F037E}" destId="{A02CF402-1E10-44CD-9C10-BCF65EB546F2}" srcOrd="0" destOrd="0" presId="urn:microsoft.com/office/officeart/2005/8/layout/vList2"/>
    <dgm:cxn modelId="{4E01A28C-B460-40F3-AE80-CADEDB1CA8C5}" type="presOf" srcId="{DB5A84A9-28A4-4CDB-9CA5-59E856311EBE}" destId="{F15F1EEE-F264-434F-B232-459632D8E7B7}" srcOrd="0" destOrd="0" presId="urn:microsoft.com/office/officeart/2005/8/layout/vList2"/>
    <dgm:cxn modelId="{C529AD94-7932-4D7B-BC96-71E0C6903A3F}" srcId="{F79D8F41-7417-4391-A8EC-3499AFCDC439}" destId="{B7D1AAB2-1D17-448D-8082-CC093B94FE5A}" srcOrd="3" destOrd="0" parTransId="{DF2B6876-358D-4EF7-8504-A9A34B2AD900}" sibTransId="{F531BC38-19ED-4741-804B-FE614B53C06E}"/>
    <dgm:cxn modelId="{E88A70A0-E501-468A-9D88-11CDE06C9942}" type="presOf" srcId="{3F514394-CAE6-4F78-92DB-7BB1D28F63EA}" destId="{64477C8D-8A72-44A8-B83C-018C1229ED1C}" srcOrd="0" destOrd="0" presId="urn:microsoft.com/office/officeart/2005/8/layout/vList2"/>
    <dgm:cxn modelId="{0DCF82D7-1B71-4268-848D-F30ED37F8B7D}" type="presOf" srcId="{CBB16F89-06A6-47BB-BADC-FCF26C5972A1}" destId="{15DB8F1C-9A79-4429-91A0-B67E2F3E0F9B}" srcOrd="0" destOrd="0" presId="urn:microsoft.com/office/officeart/2005/8/layout/vList2"/>
    <dgm:cxn modelId="{78C51FFC-4CBE-4445-B79D-110F2CA4C8AA}" srcId="{F79D8F41-7417-4391-A8EC-3499AFCDC439}" destId="{3F514394-CAE6-4F78-92DB-7BB1D28F63EA}" srcOrd="7" destOrd="0" parTransId="{BBA3CAA6-00F6-46A0-84BC-FAF02AAC82A2}" sibTransId="{F9D477B0-1C6B-4A96-932E-56915E2CFCCD}"/>
    <dgm:cxn modelId="{2A6B5228-7D62-4014-9D1E-3C52384E9E2C}" type="presParOf" srcId="{05AF6D91-5D8A-4319-A496-4EA4E3FEB81C}" destId="{A873C6FB-EB20-4698-9EEA-73591FF075A0}" srcOrd="0" destOrd="0" presId="urn:microsoft.com/office/officeart/2005/8/layout/vList2"/>
    <dgm:cxn modelId="{0A2FD37F-4D4A-4A53-9C6E-7F1652C4E3E4}" type="presParOf" srcId="{05AF6D91-5D8A-4319-A496-4EA4E3FEB81C}" destId="{9CEE8CDE-BD31-426C-B2E3-701A8A7995B8}" srcOrd="1" destOrd="0" presId="urn:microsoft.com/office/officeart/2005/8/layout/vList2"/>
    <dgm:cxn modelId="{499A7005-109F-4BBB-82A8-E5B90036DA82}" type="presParOf" srcId="{05AF6D91-5D8A-4319-A496-4EA4E3FEB81C}" destId="{F15F1EEE-F264-434F-B232-459632D8E7B7}" srcOrd="2" destOrd="0" presId="urn:microsoft.com/office/officeart/2005/8/layout/vList2"/>
    <dgm:cxn modelId="{CE97BD12-82F3-42D7-AFEA-4600874ABF42}" type="presParOf" srcId="{05AF6D91-5D8A-4319-A496-4EA4E3FEB81C}" destId="{12F0230F-1759-4DBE-A42C-4AEBDABB38E3}" srcOrd="3" destOrd="0" presId="urn:microsoft.com/office/officeart/2005/8/layout/vList2"/>
    <dgm:cxn modelId="{74826A71-0B65-447E-94C0-5D675A35FCA0}" type="presParOf" srcId="{05AF6D91-5D8A-4319-A496-4EA4E3FEB81C}" destId="{3C2B9121-96E9-4BA3-8895-5D47E1AC4FFE}" srcOrd="4" destOrd="0" presId="urn:microsoft.com/office/officeart/2005/8/layout/vList2"/>
    <dgm:cxn modelId="{0F0D98D0-F13F-417D-A174-46DC9C521616}" type="presParOf" srcId="{05AF6D91-5D8A-4319-A496-4EA4E3FEB81C}" destId="{F96BF6D4-F1A4-4B28-BD4C-551B2C434F1E}" srcOrd="5" destOrd="0" presId="urn:microsoft.com/office/officeart/2005/8/layout/vList2"/>
    <dgm:cxn modelId="{7FC6B49C-F37E-4283-853B-0B35918A1606}" type="presParOf" srcId="{05AF6D91-5D8A-4319-A496-4EA4E3FEB81C}" destId="{5DB83B8D-2717-40B6-85B7-8E2960F33610}" srcOrd="6" destOrd="0" presId="urn:microsoft.com/office/officeart/2005/8/layout/vList2"/>
    <dgm:cxn modelId="{585D349C-9801-431C-9D85-193528E9CE1B}" type="presParOf" srcId="{05AF6D91-5D8A-4319-A496-4EA4E3FEB81C}" destId="{04DF0A02-6E4E-4D0B-AF31-D9D56EFE5BD2}" srcOrd="7" destOrd="0" presId="urn:microsoft.com/office/officeart/2005/8/layout/vList2"/>
    <dgm:cxn modelId="{4D360C88-C0F6-4B73-8CF6-16CCF03E6A62}" type="presParOf" srcId="{05AF6D91-5D8A-4319-A496-4EA4E3FEB81C}" destId="{A02CF402-1E10-44CD-9C10-BCF65EB546F2}" srcOrd="8" destOrd="0" presId="urn:microsoft.com/office/officeart/2005/8/layout/vList2"/>
    <dgm:cxn modelId="{28AEB0A1-30CD-4583-BBF6-5CB55BE7E13C}" type="presParOf" srcId="{05AF6D91-5D8A-4319-A496-4EA4E3FEB81C}" destId="{05CB1BEB-C8D3-454F-80AD-7B2EA26E022A}" srcOrd="9" destOrd="0" presId="urn:microsoft.com/office/officeart/2005/8/layout/vList2"/>
    <dgm:cxn modelId="{AF260968-326F-4B2C-9C5C-84F30F788980}" type="presParOf" srcId="{05AF6D91-5D8A-4319-A496-4EA4E3FEB81C}" destId="{15DB8F1C-9A79-4429-91A0-B67E2F3E0F9B}" srcOrd="10" destOrd="0" presId="urn:microsoft.com/office/officeart/2005/8/layout/vList2"/>
    <dgm:cxn modelId="{2448788D-A0CE-4E85-9008-1320797BD88D}" type="presParOf" srcId="{05AF6D91-5D8A-4319-A496-4EA4E3FEB81C}" destId="{DFEB2CC7-B28A-4AD1-96A8-DBDF28E9478C}" srcOrd="11" destOrd="0" presId="urn:microsoft.com/office/officeart/2005/8/layout/vList2"/>
    <dgm:cxn modelId="{9DEB5FDD-A597-4AB3-82AC-1018CCF49AF4}" type="presParOf" srcId="{05AF6D91-5D8A-4319-A496-4EA4E3FEB81C}" destId="{12FAB1E5-B562-42A2-9448-A006B21EF98F}" srcOrd="12" destOrd="0" presId="urn:microsoft.com/office/officeart/2005/8/layout/vList2"/>
    <dgm:cxn modelId="{D5677C84-246E-43AA-8542-85DA1C847EB0}" type="presParOf" srcId="{05AF6D91-5D8A-4319-A496-4EA4E3FEB81C}" destId="{BEAC930B-4C90-40C4-997D-3B2508B3729C}" srcOrd="13" destOrd="0" presId="urn:microsoft.com/office/officeart/2005/8/layout/vList2"/>
    <dgm:cxn modelId="{7C659DB0-BFF5-4F16-B228-553435543F21}" type="presParOf" srcId="{05AF6D91-5D8A-4319-A496-4EA4E3FEB81C}" destId="{64477C8D-8A72-44A8-B83C-018C1229ED1C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976BC-BB4D-4714-89A7-9A84422E2626}">
      <dsp:nvSpPr>
        <dsp:cNvPr id="0" name=""/>
        <dsp:cNvSpPr/>
      </dsp:nvSpPr>
      <dsp:spPr>
        <a:xfrm>
          <a:off x="1869182" y="373533"/>
          <a:ext cx="707694" cy="707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 </a:t>
          </a:r>
        </a:p>
      </dsp:txBody>
      <dsp:txXfrm>
        <a:off x="1869182" y="373533"/>
        <a:ext cx="707694" cy="707694"/>
      </dsp:txXfrm>
    </dsp:sp>
    <dsp:sp modelId="{88BC09A7-0BE0-431A-9172-D5C23A86D3F2}">
      <dsp:nvSpPr>
        <dsp:cNvPr id="0" name=""/>
        <dsp:cNvSpPr/>
      </dsp:nvSpPr>
      <dsp:spPr>
        <a:xfrm rot="5400000">
          <a:off x="917725" y="-21"/>
          <a:ext cx="1454804" cy="1454804"/>
        </a:xfrm>
        <a:prstGeom prst="circularArrow">
          <a:avLst>
            <a:gd name="adj1" fmla="val 9486"/>
            <a:gd name="adj2" fmla="val 685233"/>
            <a:gd name="adj3" fmla="val 7849424"/>
            <a:gd name="adj4" fmla="val 2265343"/>
            <a:gd name="adj5" fmla="val 11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04726D-308C-4695-9260-1757E0BFFE3F}">
      <dsp:nvSpPr>
        <dsp:cNvPr id="0" name=""/>
        <dsp:cNvSpPr/>
      </dsp:nvSpPr>
      <dsp:spPr>
        <a:xfrm>
          <a:off x="713379" y="373533"/>
          <a:ext cx="707694" cy="707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  </a:t>
          </a:r>
        </a:p>
      </dsp:txBody>
      <dsp:txXfrm>
        <a:off x="713379" y="373533"/>
        <a:ext cx="707694" cy="707694"/>
      </dsp:txXfrm>
    </dsp:sp>
    <dsp:sp modelId="{5D10CFC6-D04D-4DF7-950A-958BDF6C2043}">
      <dsp:nvSpPr>
        <dsp:cNvPr id="0" name=""/>
        <dsp:cNvSpPr/>
      </dsp:nvSpPr>
      <dsp:spPr>
        <a:xfrm rot="5400000">
          <a:off x="917725" y="-21"/>
          <a:ext cx="1454804" cy="1454804"/>
        </a:xfrm>
        <a:prstGeom prst="circularArrow">
          <a:avLst>
            <a:gd name="adj1" fmla="val 9486"/>
            <a:gd name="adj2" fmla="val 685233"/>
            <a:gd name="adj3" fmla="val 18649424"/>
            <a:gd name="adj4" fmla="val 13065343"/>
            <a:gd name="adj5" fmla="val 11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3C6FB-EB20-4698-9EEA-73591FF075A0}">
      <dsp:nvSpPr>
        <dsp:cNvPr id="0" name=""/>
        <dsp:cNvSpPr/>
      </dsp:nvSpPr>
      <dsp:spPr>
        <a:xfrm>
          <a:off x="0" y="87026"/>
          <a:ext cx="467995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Project leaders</a:t>
          </a:r>
          <a:endParaRPr lang="en-US" sz="1700" kern="1200"/>
        </a:p>
      </dsp:txBody>
      <dsp:txXfrm>
        <a:off x="19904" y="106930"/>
        <a:ext cx="4640142" cy="367937"/>
      </dsp:txXfrm>
    </dsp:sp>
    <dsp:sp modelId="{F15F1EEE-F264-434F-B232-459632D8E7B7}">
      <dsp:nvSpPr>
        <dsp:cNvPr id="0" name=""/>
        <dsp:cNvSpPr/>
      </dsp:nvSpPr>
      <dsp:spPr>
        <a:xfrm>
          <a:off x="0" y="543731"/>
          <a:ext cx="467995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Lead engineers</a:t>
          </a:r>
          <a:endParaRPr lang="en-US" sz="1700" kern="1200"/>
        </a:p>
      </dsp:txBody>
      <dsp:txXfrm>
        <a:off x="19904" y="563635"/>
        <a:ext cx="4640142" cy="367937"/>
      </dsp:txXfrm>
    </dsp:sp>
    <dsp:sp modelId="{3C2B9121-96E9-4BA3-8895-5D47E1AC4FFE}">
      <dsp:nvSpPr>
        <dsp:cNvPr id="0" name=""/>
        <dsp:cNvSpPr/>
      </dsp:nvSpPr>
      <dsp:spPr>
        <a:xfrm>
          <a:off x="0" y="1000436"/>
          <a:ext cx="467995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Cost engineers</a:t>
          </a:r>
          <a:endParaRPr lang="en-US" sz="1700" kern="1200"/>
        </a:p>
      </dsp:txBody>
      <dsp:txXfrm>
        <a:off x="19904" y="1020340"/>
        <a:ext cx="4640142" cy="367937"/>
      </dsp:txXfrm>
    </dsp:sp>
    <dsp:sp modelId="{5DB83B8D-2717-40B6-85B7-8E2960F33610}">
      <dsp:nvSpPr>
        <dsp:cNvPr id="0" name=""/>
        <dsp:cNvSpPr/>
      </dsp:nvSpPr>
      <dsp:spPr>
        <a:xfrm>
          <a:off x="0" y="1457142"/>
          <a:ext cx="467995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Geo engineers</a:t>
          </a:r>
          <a:endParaRPr lang="en-US" sz="1700" kern="1200"/>
        </a:p>
      </dsp:txBody>
      <dsp:txXfrm>
        <a:off x="19904" y="1477046"/>
        <a:ext cx="4640142" cy="367937"/>
      </dsp:txXfrm>
    </dsp:sp>
    <dsp:sp modelId="{A02CF402-1E10-44CD-9C10-BCF65EB546F2}">
      <dsp:nvSpPr>
        <dsp:cNvPr id="0" name=""/>
        <dsp:cNvSpPr/>
      </dsp:nvSpPr>
      <dsp:spPr>
        <a:xfrm>
          <a:off x="0" y="1913847"/>
          <a:ext cx="467995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Inspectors</a:t>
          </a:r>
          <a:endParaRPr lang="en-US" sz="1700" kern="1200"/>
        </a:p>
      </dsp:txBody>
      <dsp:txXfrm>
        <a:off x="19904" y="1933751"/>
        <a:ext cx="4640142" cy="367937"/>
      </dsp:txXfrm>
    </dsp:sp>
    <dsp:sp modelId="{15DB8F1C-9A79-4429-91A0-B67E2F3E0F9B}">
      <dsp:nvSpPr>
        <dsp:cNvPr id="0" name=""/>
        <dsp:cNvSpPr/>
      </dsp:nvSpPr>
      <dsp:spPr>
        <a:xfrm>
          <a:off x="0" y="2370552"/>
          <a:ext cx="467995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Technical masters</a:t>
          </a:r>
          <a:endParaRPr lang="en-US" sz="1700" kern="1200"/>
        </a:p>
      </dsp:txBody>
      <dsp:txXfrm>
        <a:off x="19904" y="2390456"/>
        <a:ext cx="4640142" cy="367937"/>
      </dsp:txXfrm>
    </dsp:sp>
    <dsp:sp modelId="{12FAB1E5-B562-42A2-9448-A006B21EF98F}">
      <dsp:nvSpPr>
        <dsp:cNvPr id="0" name=""/>
        <dsp:cNvSpPr/>
      </dsp:nvSpPr>
      <dsp:spPr>
        <a:xfrm>
          <a:off x="0" y="2827257"/>
          <a:ext cx="467995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Knowledge team</a:t>
          </a:r>
          <a:endParaRPr lang="en-US" sz="1700" kern="1200"/>
        </a:p>
      </dsp:txBody>
      <dsp:txXfrm>
        <a:off x="19904" y="2847161"/>
        <a:ext cx="4640142" cy="367937"/>
      </dsp:txXfrm>
    </dsp:sp>
    <dsp:sp modelId="{64477C8D-8A72-44A8-B83C-018C1229ED1C}">
      <dsp:nvSpPr>
        <dsp:cNvPr id="0" name=""/>
        <dsp:cNvSpPr/>
      </dsp:nvSpPr>
      <dsp:spPr>
        <a:xfrm>
          <a:off x="0" y="3283962"/>
          <a:ext cx="467995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Automation team</a:t>
          </a:r>
          <a:endParaRPr lang="en-US" sz="1700" kern="1200"/>
        </a:p>
      </dsp:txBody>
      <dsp:txXfrm>
        <a:off x="19904" y="3303866"/>
        <a:ext cx="4640142" cy="367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0685E-4C7D-43DA-A5CC-0B0D5026355F}" type="datetimeFigureOut">
              <a:rPr lang="en-GB" smtClean="0"/>
              <a:t>04/07/2023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Internal use only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853F6-AE1D-4F34-9804-4AB3DFEE84B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516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1F812-77C3-42B3-B29F-C106ACEB85AA}" type="datetimeFigureOut">
              <a:rPr lang="en-GB" smtClean="0"/>
              <a:t>04/07/2023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Internal use only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6360D-640D-4769-B230-0EDE5D3F7E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8758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705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098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870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560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904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79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758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745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6224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549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577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379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103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803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917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622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137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89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Ex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nfopic">
            <a:extLst>
              <a:ext uri="{FF2B5EF4-FFF2-40B4-BE49-F238E27FC236}">
                <a16:creationId xmlns:a16="http://schemas.microsoft.com/office/drawing/2014/main" id="{7C475F6C-2ECB-464E-BDAB-47756BF9D6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1589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1589" y="0"/>
            <a:ext cx="9140825" cy="5141118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5"/>
          <p:cNvSpPr>
            <a:spLocks noChangeAspect="1"/>
          </p:cNvSpPr>
          <p:nvPr userDrawn="1"/>
        </p:nvSpPr>
        <p:spPr bwMode="auto">
          <a:xfrm>
            <a:off x="0" y="0"/>
            <a:ext cx="5058633" cy="5144400"/>
          </a:xfrm>
          <a:custGeom>
            <a:avLst/>
            <a:gdLst>
              <a:gd name="T0" fmla="*/ 1417 w 1417"/>
              <a:gd name="T1" fmla="*/ 0 h 1441"/>
              <a:gd name="T2" fmla="*/ 0 w 1417"/>
              <a:gd name="T3" fmla="*/ 0 h 1441"/>
              <a:gd name="T4" fmla="*/ 0 w 1417"/>
              <a:gd name="T5" fmla="*/ 1441 h 1441"/>
              <a:gd name="T6" fmla="*/ 598 w 1417"/>
              <a:gd name="T7" fmla="*/ 1441 h 1441"/>
              <a:gd name="T8" fmla="*/ 1417 w 1417"/>
              <a:gd name="T9" fmla="*/ 0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7" h="1441">
                <a:moveTo>
                  <a:pt x="141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41"/>
                  <a:pt x="0" y="1441"/>
                  <a:pt x="0" y="1441"/>
                </a:cubicBezTo>
                <a:cubicBezTo>
                  <a:pt x="0" y="1441"/>
                  <a:pt x="599" y="1441"/>
                  <a:pt x="598" y="1441"/>
                </a:cubicBezTo>
                <a:cubicBezTo>
                  <a:pt x="1259" y="419"/>
                  <a:pt x="1417" y="0"/>
                  <a:pt x="1417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627784" y="4086000"/>
            <a:ext cx="6192366" cy="888700"/>
          </a:xfrm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 lIns="0" tIns="0" rIns="0" bIns="0" anchor="b" anchorCtr="0">
            <a:noAutofit/>
          </a:bodyPr>
          <a:lstStyle>
            <a:lvl1pPr marL="324000" indent="0">
              <a:buNone/>
              <a:defRPr sz="2000" b="1" cap="all" baseline="0">
                <a:solidFill>
                  <a:schemeClr val="accent1"/>
                </a:solidFill>
              </a:defRPr>
            </a:lvl1pPr>
            <a:lvl2pPr marL="0" indent="180975">
              <a:lnSpc>
                <a:spcPts val="1200"/>
              </a:lnSpc>
              <a:spcAft>
                <a:spcPts val="1200"/>
              </a:spcAft>
              <a:buNone/>
              <a:defRPr sz="100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None/>
              <a:defRPr sz="1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SUBtitle</a:t>
            </a:r>
            <a:r>
              <a:rPr lang="en-US" dirty="0"/>
              <a:t>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0" y="1248868"/>
            <a:ext cx="4680150" cy="2500084"/>
          </a:xfrm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 lIns="0" tIns="0" rIns="0" bIns="0">
            <a:noAutofit/>
          </a:bodyPr>
          <a:lstStyle>
            <a:lvl1pPr marL="0" indent="522000">
              <a:lnSpc>
                <a:spcPts val="3500"/>
              </a:lnSpc>
              <a:buNone/>
              <a:defRPr sz="3200" b="1" i="1">
                <a:solidFill>
                  <a:schemeClr val="bg1"/>
                </a:solidFill>
              </a:defRPr>
            </a:lvl1pPr>
            <a:lvl2pPr marL="288000" indent="0">
              <a:lnSpc>
                <a:spcPts val="3500"/>
              </a:lnSpc>
              <a:buNone/>
              <a:defRPr sz="3200" b="1" i="1">
                <a:solidFill>
                  <a:schemeClr val="bg1"/>
                </a:solidFill>
              </a:defRPr>
            </a:lvl2pPr>
            <a:lvl3pPr marL="539750" indent="-539750">
              <a:lnSpc>
                <a:spcPts val="3500"/>
              </a:lnSpc>
              <a:buNone/>
              <a:defRPr sz="3200" b="1" i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here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493AF-7F18-4B8F-AD06-104E93F453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75506"/>
            <a:ext cx="4114133" cy="1368152"/>
          </a:xfrm>
        </p:spPr>
        <p:txBody>
          <a:bodyPr anchor="b">
            <a:noAutofit/>
          </a:bodyPr>
          <a:lstStyle>
            <a:lvl1pPr algn="r" defTabSz="108000">
              <a:lnSpc>
                <a:spcPts val="3500"/>
              </a:lnSpc>
              <a:defRPr sz="3200" i="1"/>
            </a:lvl1pPr>
          </a:lstStyle>
          <a:p>
            <a:r>
              <a:rPr lang="en-US" dirty="0"/>
              <a:t>Add title, 2-3 lines			</a:t>
            </a:r>
            <a:endParaRPr lang="nl-NL" dirty="0"/>
          </a:p>
        </p:txBody>
      </p:sp>
      <p:pic>
        <p:nvPicPr>
          <p:cNvPr id="5" name="corpLogo">
            <a:extLst>
              <a:ext uri="{FF2B5EF4-FFF2-40B4-BE49-F238E27FC236}">
                <a16:creationId xmlns:a16="http://schemas.microsoft.com/office/drawing/2014/main" id="{1B8B0FD2-5953-4BA1-8581-CF1B8E21AED8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118401"/>
            <a:ext cx="19476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7412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fopic">
            <a:extLst>
              <a:ext uri="{FF2B5EF4-FFF2-40B4-BE49-F238E27FC236}">
                <a16:creationId xmlns:a16="http://schemas.microsoft.com/office/drawing/2014/main" id="{23DC7FF4-2338-41CE-9914-D185CFB78C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corpBackgroun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" y="0"/>
            <a:ext cx="9144000" cy="5146766"/>
          </a:xfrm>
          <a:prstGeom prst="rect">
            <a:avLst/>
          </a:prstGeom>
        </p:spPr>
      </p:pic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1589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0" y="1408021"/>
            <a:ext cx="7128792" cy="407094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34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0" y="1923176"/>
            <a:ext cx="5204952" cy="540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ts val="2400"/>
              </a:lnSpc>
              <a:buNone/>
              <a:defRPr sz="1800" i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0000" y="2609244"/>
            <a:ext cx="2397464" cy="394554"/>
          </a:xfrm>
        </p:spPr>
        <p:txBody>
          <a:bodyPr lIns="0" rIns="0"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3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1589" y="0"/>
            <a:ext cx="9140825" cy="5141118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55843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896788"/>
            <a:ext cx="8171999" cy="2031325"/>
          </a:xfrm>
        </p:spPr>
        <p:txBody>
          <a:bodyPr wrap="square" lIns="0" tIns="0" rIns="0" bIns="0" anchor="ctr">
            <a:spAutoFit/>
          </a:bodyPr>
          <a:lstStyle>
            <a:lvl1pPr>
              <a:defRPr sz="2000"/>
            </a:lvl1pPr>
          </a:lstStyle>
          <a:p>
            <a:r>
              <a:rPr lang="en-GB" b="0" dirty="0"/>
              <a:t>We look forward to working with you. </a:t>
            </a:r>
            <a:br>
              <a:rPr lang="en-GB" b="0" dirty="0"/>
            </a:br>
            <a:br>
              <a:rPr lang="en-GB" b="0" dirty="0"/>
            </a:br>
            <a:r>
              <a:rPr lang="en-GB" b="0" dirty="0"/>
              <a:t>For more information visit our website</a:t>
            </a:r>
            <a:br>
              <a:rPr lang="en-GB" b="0" dirty="0"/>
            </a:br>
            <a:r>
              <a:rPr lang="en-GB" b="0" dirty="0"/>
              <a:t>royalhaskoningdhv.com</a:t>
            </a:r>
            <a:br>
              <a:rPr lang="en-GB" b="0" dirty="0"/>
            </a:br>
            <a:br>
              <a:rPr lang="en-GB" b="0" dirty="0"/>
            </a:br>
            <a:r>
              <a:rPr lang="en-GB" sz="2000" b="0" dirty="0"/>
              <a:t>Contact: marcom@rhdhv.com</a:t>
            </a:r>
            <a:br>
              <a:rPr lang="en-GB" dirty="0"/>
            </a:b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43608" y="2949967"/>
            <a:ext cx="3024336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GB" sz="1200" dirty="0">
                <a:solidFill>
                  <a:srgbClr val="00577E"/>
                </a:solidFill>
                <a:latin typeface="Arial"/>
                <a:cs typeface="Arial"/>
              </a:rPr>
              <a:t>linkedin.com/company/royal-</a:t>
            </a:r>
            <a:r>
              <a:rPr lang="en-GB" sz="1200" dirty="0" err="1">
                <a:solidFill>
                  <a:srgbClr val="00577E"/>
                </a:solidFill>
                <a:latin typeface="Arial"/>
                <a:cs typeface="Arial"/>
              </a:rPr>
              <a:t>haskoningdhv</a:t>
            </a:r>
            <a:endParaRPr lang="en-GB" sz="1200" dirty="0">
              <a:solidFill>
                <a:srgbClr val="00577E"/>
              </a:solidFill>
              <a:latin typeface="Arial"/>
              <a:cs typeface="Arial"/>
            </a:endParaRPr>
          </a:p>
          <a:p>
            <a:pPr>
              <a:lnSpc>
                <a:spcPct val="300000"/>
              </a:lnSpc>
            </a:pPr>
            <a:r>
              <a:rPr lang="en-GB" sz="1200" dirty="0">
                <a:solidFill>
                  <a:srgbClr val="00577E"/>
                </a:solidFill>
                <a:latin typeface="Arial"/>
                <a:cs typeface="Arial"/>
              </a:rPr>
              <a:t>@RHDHV</a:t>
            </a:r>
          </a:p>
          <a:p>
            <a:pPr>
              <a:lnSpc>
                <a:spcPct val="300000"/>
              </a:lnSpc>
            </a:pPr>
            <a:r>
              <a:rPr lang="en-GB" sz="1200" dirty="0">
                <a:solidFill>
                  <a:srgbClr val="00577E"/>
                </a:solidFill>
                <a:latin typeface="Arial"/>
                <a:cs typeface="Arial"/>
              </a:rPr>
              <a:t>facebook.com/</a:t>
            </a:r>
            <a:r>
              <a:rPr lang="en-GB" sz="1200" dirty="0" err="1">
                <a:solidFill>
                  <a:srgbClr val="00577E"/>
                </a:solidFill>
                <a:latin typeface="Arial"/>
                <a:cs typeface="Arial"/>
              </a:rPr>
              <a:t>RoyalHaskoningDHV</a:t>
            </a:r>
            <a:endParaRPr lang="en-US" sz="1200" dirty="0">
              <a:solidFill>
                <a:srgbClr val="00577E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8"/>
          <a:stretch/>
        </p:blipFill>
        <p:spPr>
          <a:xfrm>
            <a:off x="468314" y="3160463"/>
            <a:ext cx="321310" cy="139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31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242005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591932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0"/>
          <a:stretch/>
        </p:blipFill>
        <p:spPr>
          <a:xfrm>
            <a:off x="2901" y="3812400"/>
            <a:ext cx="9138198" cy="1332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68000" y="4138649"/>
            <a:ext cx="8172566" cy="5943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FontTx/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67544" y="4831200"/>
            <a:ext cx="180000" cy="1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infopic" descr="PPT How to change photo example 2018.jpg">
            <a:extLst>
              <a:ext uri="{FF2B5EF4-FFF2-40B4-BE49-F238E27FC236}">
                <a16:creationId xmlns:a16="http://schemas.microsoft.com/office/drawing/2014/main" id="{CCB06180-E7A3-44E3-8D69-07F9795F89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81" b="8631"/>
          <a:stretch/>
        </p:blipFill>
        <p:spPr>
          <a:xfrm>
            <a:off x="12052" y="879562"/>
            <a:ext cx="9144000" cy="294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84192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fopic">
            <a:extLst>
              <a:ext uri="{FF2B5EF4-FFF2-40B4-BE49-F238E27FC236}">
                <a16:creationId xmlns:a16="http://schemas.microsoft.com/office/drawing/2014/main" id="{6D96D862-1DBD-4BC6-8C4E-DE87DD44DEE0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04000" y="356400"/>
            <a:ext cx="3600000" cy="108000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 marL="270000" indent="-270000">
              <a:buFont typeface="Arial" panose="020B0604020202020204" pitchFamily="34" charset="0"/>
              <a:buChar char="&gt;"/>
              <a:defRPr sz="1600" i="1" baseline="0"/>
            </a:lvl1pPr>
            <a:lvl2pPr marL="540000" indent="-270000">
              <a:buFont typeface="Arial" panose="020B0604020202020204" pitchFamily="34" charset="0"/>
              <a:buChar char="&gt;"/>
              <a:defRPr sz="1700"/>
            </a:lvl2pPr>
            <a:lvl3pPr marL="810000" indent="-270000">
              <a:buFont typeface="Arial" panose="020B0604020202020204" pitchFamily="34" charset="0"/>
              <a:buChar char="&gt;"/>
              <a:defRPr sz="1700"/>
            </a:lvl3pPr>
            <a:lvl4pPr marL="1080000" indent="-270000">
              <a:buFont typeface="Arial" panose="020B0604020202020204" pitchFamily="34" charset="0"/>
              <a:buChar char="&gt;"/>
              <a:defRPr sz="1700"/>
            </a:lvl4pPr>
            <a:lvl5pPr marL="1350000" indent="-270000">
              <a:buFont typeface="Arial" panose="020B0604020202020204" pitchFamily="34" charset="0"/>
              <a:buChar char="&gt;"/>
              <a:defRPr sz="1700"/>
            </a:lvl5pPr>
          </a:lstStyle>
          <a:p>
            <a:pPr lvl="0"/>
            <a:r>
              <a:rPr lang="en-US" dirty="0"/>
              <a:t>This is a picture and caption slide 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42346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fopic">
            <a:extLst>
              <a:ext uri="{FF2B5EF4-FFF2-40B4-BE49-F238E27FC236}">
                <a16:creationId xmlns:a16="http://schemas.microsoft.com/office/drawing/2014/main" id="{3860BC4B-D6CE-4A11-861A-AFD6311E762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004000" y="3707100"/>
            <a:ext cx="3600000" cy="108000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 marL="270000" indent="-270000">
              <a:buFont typeface="Arial" panose="020B0604020202020204" pitchFamily="34" charset="0"/>
              <a:buChar char="&gt;"/>
              <a:defRPr sz="1600" i="1" baseline="0"/>
            </a:lvl1pPr>
            <a:lvl2pPr marL="540000" indent="-270000">
              <a:buFont typeface="Arial" panose="020B0604020202020204" pitchFamily="34" charset="0"/>
              <a:buChar char="&gt;"/>
              <a:defRPr sz="1700"/>
            </a:lvl2pPr>
            <a:lvl3pPr marL="810000" indent="-270000">
              <a:buFont typeface="Arial" panose="020B0604020202020204" pitchFamily="34" charset="0"/>
              <a:buChar char="&gt;"/>
              <a:defRPr sz="1700"/>
            </a:lvl3pPr>
            <a:lvl4pPr marL="1080000" indent="-270000">
              <a:buFont typeface="Arial" panose="020B0604020202020204" pitchFamily="34" charset="0"/>
              <a:buChar char="&gt;"/>
              <a:defRPr sz="1700"/>
            </a:lvl4pPr>
            <a:lvl5pPr marL="1350000" indent="-270000">
              <a:buFont typeface="Arial" panose="020B0604020202020204" pitchFamily="34" charset="0"/>
              <a:buChar char="&gt;"/>
              <a:defRPr sz="1700"/>
            </a:lvl5pPr>
          </a:lstStyle>
          <a:p>
            <a:pPr lvl="0"/>
            <a:r>
              <a:rPr lang="en-US" dirty="0"/>
              <a:t>This is a picture and caption slide 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68568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fopic">
            <a:extLst>
              <a:ext uri="{FF2B5EF4-FFF2-40B4-BE49-F238E27FC236}">
                <a16:creationId xmlns:a16="http://schemas.microsoft.com/office/drawing/2014/main" id="{870D11D0-39F8-4B82-833A-D92A006D101E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36593" y="3707100"/>
            <a:ext cx="3600000" cy="108000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 marL="270000" indent="-270000">
              <a:buFont typeface="Arial" panose="020B0604020202020204" pitchFamily="34" charset="0"/>
              <a:buChar char="&gt;"/>
              <a:defRPr sz="1600" i="1" baseline="0"/>
            </a:lvl1pPr>
            <a:lvl2pPr marL="540000" indent="-270000">
              <a:buFont typeface="Arial" panose="020B0604020202020204" pitchFamily="34" charset="0"/>
              <a:buChar char="&gt;"/>
              <a:defRPr sz="1700"/>
            </a:lvl2pPr>
            <a:lvl3pPr marL="810000" indent="-270000">
              <a:buFont typeface="Arial" panose="020B0604020202020204" pitchFamily="34" charset="0"/>
              <a:buChar char="&gt;"/>
              <a:defRPr sz="1700"/>
            </a:lvl3pPr>
            <a:lvl4pPr marL="1080000" indent="-270000">
              <a:buFont typeface="Arial" panose="020B0604020202020204" pitchFamily="34" charset="0"/>
              <a:buChar char="&gt;"/>
              <a:defRPr sz="1700"/>
            </a:lvl4pPr>
            <a:lvl5pPr marL="1350000" indent="-270000">
              <a:buFont typeface="Arial" panose="020B0604020202020204" pitchFamily="34" charset="0"/>
              <a:buChar char="&gt;"/>
              <a:defRPr sz="1700"/>
            </a:lvl5pPr>
          </a:lstStyle>
          <a:p>
            <a:pPr lvl="0"/>
            <a:r>
              <a:rPr lang="en-US" dirty="0"/>
              <a:t>This is a picture and caption slide 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409479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fopic">
            <a:extLst>
              <a:ext uri="{FF2B5EF4-FFF2-40B4-BE49-F238E27FC236}">
                <a16:creationId xmlns:a16="http://schemas.microsoft.com/office/drawing/2014/main" id="{9DC9BAA7-4F74-4650-83AB-F5F5B415F731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36593" y="356400"/>
            <a:ext cx="3600000" cy="108000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 marL="270000" indent="-270000">
              <a:buFont typeface="Arial" panose="020B0604020202020204" pitchFamily="34" charset="0"/>
              <a:buChar char="&gt;"/>
              <a:defRPr sz="1600" i="1" baseline="0"/>
            </a:lvl1pPr>
            <a:lvl2pPr marL="540000" indent="-270000">
              <a:buFont typeface="Arial" panose="020B0604020202020204" pitchFamily="34" charset="0"/>
              <a:buChar char="&gt;"/>
              <a:defRPr sz="1700"/>
            </a:lvl2pPr>
            <a:lvl3pPr marL="810000" indent="-270000">
              <a:buFont typeface="Arial" panose="020B0604020202020204" pitchFamily="34" charset="0"/>
              <a:buChar char="&gt;"/>
              <a:defRPr sz="1700"/>
            </a:lvl3pPr>
            <a:lvl4pPr marL="1080000" indent="-270000">
              <a:buFont typeface="Arial" panose="020B0604020202020204" pitchFamily="34" charset="0"/>
              <a:buChar char="&gt;"/>
              <a:defRPr sz="1700"/>
            </a:lvl4pPr>
            <a:lvl5pPr marL="1350000" indent="-270000">
              <a:buFont typeface="Arial" panose="020B0604020202020204" pitchFamily="34" charset="0"/>
              <a:buChar char="&gt;"/>
              <a:defRPr sz="1700"/>
            </a:lvl5pPr>
          </a:lstStyle>
          <a:p>
            <a:pPr lvl="0"/>
            <a:r>
              <a:rPr lang="en-US" dirty="0"/>
              <a:t>This is a picture and caption slide 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64823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fopic">
            <a:extLst>
              <a:ext uri="{FF2B5EF4-FFF2-40B4-BE49-F238E27FC236}">
                <a16:creationId xmlns:a16="http://schemas.microsoft.com/office/drawing/2014/main" id="{2F536D2B-182E-4433-BADD-D1FB2B81EE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corpBackgroun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" y="0"/>
            <a:ext cx="9144000" cy="5146766"/>
          </a:xfrm>
          <a:prstGeom prst="rect">
            <a:avLst/>
          </a:prstGeom>
        </p:spPr>
      </p:pic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1589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0000" y="1476173"/>
            <a:ext cx="6930352" cy="407094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3400"/>
              </a:lnSpc>
              <a:defRPr sz="2800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0" y="1991328"/>
            <a:ext cx="4986136" cy="540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ts val="2400"/>
              </a:lnSpc>
              <a:buNone/>
              <a:defRPr sz="1800" i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0000" y="2609244"/>
            <a:ext cx="2397464" cy="394554"/>
          </a:xfrm>
        </p:spPr>
        <p:txBody>
          <a:bodyPr lIns="0" rIns="0"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3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1589" y="0"/>
            <a:ext cx="9140825" cy="5141118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corpLogo">
            <a:extLst>
              <a:ext uri="{FF2B5EF4-FFF2-40B4-BE49-F238E27FC236}">
                <a16:creationId xmlns:a16="http://schemas.microsoft.com/office/drawing/2014/main" id="{FA8EF97A-F452-47B8-B3EE-7615F7B077A1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24000"/>
            <a:ext cx="19476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1786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rp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0" y="1476000"/>
            <a:ext cx="7138800" cy="407094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34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0" y="1990800"/>
            <a:ext cx="4986000" cy="540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ts val="2400"/>
              </a:lnSpc>
              <a:buNone/>
              <a:defRPr sz="1800" i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0000" y="2610000"/>
            <a:ext cx="2397464" cy="394554"/>
          </a:xfrm>
        </p:spPr>
        <p:txBody>
          <a:bodyPr lIns="0" rIns="0"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3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corpLogo">
            <a:extLst>
              <a:ext uri="{FF2B5EF4-FFF2-40B4-BE49-F238E27FC236}">
                <a16:creationId xmlns:a16="http://schemas.microsoft.com/office/drawing/2014/main" id="{04B3CA50-A477-4D04-BE28-2E3D55913252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24000"/>
            <a:ext cx="19476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0937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lIns="0" tIns="46800" rIns="0" bIns="46800" anchor="ctr" anchorCtr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891412"/>
            <a:ext cx="8172566" cy="3780000"/>
          </a:xfrm>
        </p:spPr>
        <p:txBody>
          <a:bodyPr lIns="0" tIns="0" rIns="0" bIns="0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16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67160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220974"/>
            <a:ext cx="8172000" cy="3459527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7999" y="815778"/>
            <a:ext cx="8172000" cy="3241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480"/>
              </a:lnSpc>
              <a:buNone/>
              <a:defRPr sz="2400" i="1"/>
            </a:lvl1pPr>
          </a:lstStyle>
          <a:p>
            <a:pPr lvl="0"/>
            <a:r>
              <a:rPr lang="en-GB" dirty="0"/>
              <a:t>Second Line</a:t>
            </a:r>
          </a:p>
        </p:txBody>
      </p:sp>
    </p:spTree>
    <p:extLst>
      <p:ext uri="{BB962C8B-B14F-4D97-AF65-F5344CB8AC3E}">
        <p14:creationId xmlns:p14="http://schemas.microsoft.com/office/powerpoint/2010/main" val="371379428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lIns="0" tIns="0" rIns="0" bIns="0" anchor="ctr" anchorCtr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891412"/>
            <a:ext cx="3960000" cy="3789089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80000" y="891412"/>
            <a:ext cx="3960000" cy="3789089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155242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44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68000" y="891412"/>
            <a:ext cx="3960000" cy="3780000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infopic" descr="PPT How to change photo example 2018.jpg">
            <a:extLst>
              <a:ext uri="{FF2B5EF4-FFF2-40B4-BE49-F238E27FC236}">
                <a16:creationId xmlns:a16="http://schemas.microsoft.com/office/drawing/2014/main" id="{A21EB4B8-0E5E-470B-989D-8F500E54D7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6" t="17517" r="2751" b="1311"/>
          <a:stretch/>
        </p:blipFill>
        <p:spPr>
          <a:xfrm>
            <a:off x="4630423" y="891885"/>
            <a:ext cx="3974025" cy="378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6249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Uneq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891412"/>
            <a:ext cx="3240000" cy="3784278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964610" y="896957"/>
            <a:ext cx="4679950" cy="3778734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886320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44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468314" y="842162"/>
            <a:ext cx="8172000" cy="3828718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0942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999" y="351163"/>
            <a:ext cx="8172000" cy="410788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891412"/>
            <a:ext cx="8172566" cy="37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4831200"/>
            <a:ext cx="180000" cy="135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"/>
          <p:cNvSpPr txBox="1"/>
          <p:nvPr/>
        </p:nvSpPr>
        <p:spPr>
          <a:xfrm>
            <a:off x="720000" y="4831200"/>
            <a:ext cx="4320000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900">
                <a:solidFill>
                  <a:srgbClr val="00577E"/>
                </a:solidFill>
                <a:latin typeface="Arial" pitchFamily="34" charset="0"/>
                <a:cs typeface="Arial" pitchFamily="34" charset="0"/>
              </a:rPr>
              <a:t>30 March 2022</a:t>
            </a:r>
            <a:endParaRPr lang="en-GB" sz="900" dirty="0">
              <a:solidFill>
                <a:srgbClr val="00577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" y="0"/>
            <a:ext cx="9143686" cy="182874"/>
          </a:xfrm>
          <a:prstGeom prst="rect">
            <a:avLst/>
          </a:prstGeom>
        </p:spPr>
      </p:pic>
      <p:pic>
        <p:nvPicPr>
          <p:cNvPr id="9" name="Logo">
            <a:extLst>
              <a:ext uri="{FF2B5EF4-FFF2-40B4-BE49-F238E27FC236}">
                <a16:creationId xmlns:a16="http://schemas.microsoft.com/office/drawing/2014/main" id="{09CEF44E-D467-48E9-BF8C-B0ED3163BBA2}"/>
              </a:ext>
            </a:extLst>
          </p:cNvPr>
          <p:cNvPicPr>
            <a:picLocks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401" y="4842001"/>
            <a:ext cx="13896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8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65" r:id="rId2"/>
    <p:sldLayoutId id="2147483698" r:id="rId3"/>
    <p:sldLayoutId id="2147483650" r:id="rId4"/>
    <p:sldLayoutId id="2147483674" r:id="rId5"/>
    <p:sldLayoutId id="2147483672" r:id="rId6"/>
    <p:sldLayoutId id="2147483697" r:id="rId7"/>
    <p:sldLayoutId id="2147483664" r:id="rId8"/>
    <p:sldLayoutId id="2147483712" r:id="rId9"/>
    <p:sldLayoutId id="2147483724" r:id="rId10"/>
    <p:sldLayoutId id="2147483717" r:id="rId11"/>
    <p:sldLayoutId id="2147483713" r:id="rId12"/>
    <p:sldLayoutId id="2147483714" r:id="rId13"/>
    <p:sldLayoutId id="2147483715" r:id="rId14"/>
    <p:sldLayoutId id="2147483720" r:id="rId15"/>
    <p:sldLayoutId id="2147483722" r:id="rId16"/>
    <p:sldLayoutId id="2147483723" r:id="rId17"/>
    <p:sldLayoutId id="2147483721" r:id="rId18"/>
  </p:sldLayoutIdLst>
  <p:transition spd="slow"/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577E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0000" indent="-270000" algn="l" defTabSz="914400" rtl="0" eaLnBrk="1" latinLnBrk="0" hangingPunct="1">
        <a:spcBef>
          <a:spcPts val="0"/>
        </a:spcBef>
        <a:buClr>
          <a:schemeClr val="bg2"/>
        </a:buClr>
        <a:buSzPct val="80000"/>
        <a:buFont typeface="Wingdings" pitchFamily="2" charset="2"/>
        <a:buChar char="n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1pPr>
      <a:lvl2pPr marL="540000" indent="-270000" algn="l" defTabSz="914400" rtl="0" eaLnBrk="1" latinLnBrk="0" hangingPunct="1">
        <a:spcBef>
          <a:spcPts val="0"/>
        </a:spcBef>
        <a:buClr>
          <a:schemeClr val="bg2"/>
        </a:buClr>
        <a:buSzPct val="70000"/>
        <a:buFont typeface="Wingdings" pitchFamily="2" charset="2"/>
        <a:buChar char="n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2pPr>
      <a:lvl3pPr marL="810000" indent="-270000" algn="l" defTabSz="914400" rtl="0" eaLnBrk="1" latinLnBrk="0" hangingPunct="1">
        <a:spcBef>
          <a:spcPts val="0"/>
        </a:spcBef>
        <a:buClr>
          <a:schemeClr val="bg2"/>
        </a:buClr>
        <a:buSzPct val="70000"/>
        <a:buFont typeface="Wingdings" pitchFamily="2" charset="2"/>
        <a:buChar char="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3pPr>
      <a:lvl4pPr marL="1080000" indent="-270000" algn="l" defTabSz="914400" rtl="0" eaLnBrk="1" latinLnBrk="0" hangingPunct="1">
        <a:spcBef>
          <a:spcPts val="0"/>
        </a:spcBef>
        <a:buClr>
          <a:schemeClr val="bg2"/>
        </a:buClr>
        <a:buSzPct val="70000"/>
        <a:buFont typeface="Wingdings" pitchFamily="2" charset="2"/>
        <a:buChar char="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4pPr>
      <a:lvl5pPr marL="1350000" indent="-270000" algn="l" defTabSz="914400" rtl="0" eaLnBrk="1" latinLnBrk="0" hangingPunct="1">
        <a:spcBef>
          <a:spcPts val="0"/>
        </a:spcBef>
        <a:buClr>
          <a:schemeClr val="bg2"/>
        </a:buClr>
        <a:buSzPct val="70000"/>
        <a:buFont typeface="Wingdings" pitchFamily="2" charset="2"/>
        <a:buChar char="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4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hyperlink" Target="https://viiapackage.azurewebsites.net/doc_02_starting_phase.html#permanent-load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iiapackage.azurewebsites.net/howto_viia_servers.html" TargetMode="External"/><Relationship Id="rId2" Type="http://schemas.openxmlformats.org/officeDocument/2006/relationships/hyperlink" Target="file:///\\NLRTMGHPAPS004\exchang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hipsontheshore.wordpress.com/2012/04/17/short-break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viiapackage.azurewebsites.net/doc_04_flexbase_model_phase.html#shallow-foundation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viiapackage.azurewebsites.net/doc_04_flexbase_model_phase.html#shallow-foundation" TargetMode="External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0.jpeg"/><Relationship Id="rId9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viiapackage.azurewebsites.net/doc_04_flexbase_model_phase.html#step-a7-flexbase-eigenfrequency-analysis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viiapackage.azurewebsites.net/doc_04_flexbase_model_phase.html#step-a10-nonlinear-static-analysis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viiapackage.azurewebsites.net/doc_04_flexbase_model_phase.html#step-a12-nonlinear-flexbase-nlth-analysis-7x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hipsontheshore.wordpress.com/2012/04/17/short-break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viiapackage.azurewebsites.net/howto_resulthandling_nlth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viiapackage.azurewebsites.net/doc_04_flexbase_model_phase.html#accelerations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hyperlink" Target="https://viiapackage.azurewebsites.net/howto_geo.html#a10-geo-resul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viiapackage.azurewebsites.net/doc_04_flexbase_model_phase.html#step-a10-nonlinear-static-analysis" TargetMode="Externa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viiapackage.azurewebsites.net/howto_geo.html#a12-geo-result" TargetMode="Externa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viiapackage.azurewebsites.net/doc_06_strengthening_phase.html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viiapackage.azurewebsites.net/howto_report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viiapackage.azurewebsites.net/howto_report.html" TargetMode="Externa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emf"/><Relationship Id="rId5" Type="http://schemas.openxmlformats.org/officeDocument/2006/relationships/image" Target="../media/image63.jpg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viiapackage.azurewebsites.net/doc_02_starting_phase.html#permanent-loads" TargetMode="Externa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viiapackage.azurewebsites.net/doc_02_starting_phase.html#permanent-load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viiapackage.azurewebsites.net/doc_02_starting_phase.html#permanent-load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viiapackage.azurewebsites.net/doc_02_starting_phase.html#permanent-load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6AC21-C710-49D4-8DB9-F69B38C984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viiaPackage basics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DC4D4-80DB-4A7A-8FB9-608D1751B9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Workshop – Day 2</a:t>
            </a:r>
            <a:endParaRPr lang="en-US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0A3EFCF1-F243-46E8-AD79-F02134380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6976"/>
            <a:ext cx="1108452" cy="110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3A11665-B2BA-4ED2-9ED9-28CCDA3B9995}"/>
              </a:ext>
            </a:extLst>
          </p:cNvPr>
          <p:cNvSpPr txBox="1">
            <a:spLocks/>
          </p:cNvSpPr>
          <p:nvPr/>
        </p:nvSpPr>
        <p:spPr>
          <a:xfrm>
            <a:off x="810000" y="2612390"/>
            <a:ext cx="4266056" cy="54030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0"/>
              </a:spcBef>
              <a:buClr>
                <a:schemeClr val="bg2"/>
              </a:buClr>
              <a:buSzPct val="80000"/>
              <a:buFontTx/>
              <a:buNone/>
              <a:defRPr sz="13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Marijn Drillenburg, Carolina Fonseca and Reinier Ringers</a:t>
            </a:r>
          </a:p>
          <a:p>
            <a:r>
              <a:rPr lang="en-US" dirty="0"/>
              <a:t>June 29</a:t>
            </a:r>
            <a:r>
              <a:rPr lang="en-US" baseline="30000" dirty="0"/>
              <a:t>th</a:t>
            </a:r>
            <a:r>
              <a:rPr lang="en-US"/>
              <a:t>, 2023</a:t>
            </a:r>
            <a:endParaRPr lang="en-US" dirty="0"/>
          </a:p>
          <a:p>
            <a:r>
              <a:rPr lang="en-US" b="1" dirty="0"/>
              <a:t>Internal use only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04008990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3231F-EB17-74F8-1159-AB12474DB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A3: Eigenfrequency analysis (fixed base)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A549D-1B31-3EBB-BFB9-1330C4A39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563283"/>
            <a:ext cx="5874797" cy="1934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Start with 10 modes</a:t>
            </a:r>
          </a:p>
          <a:p>
            <a:pPr marL="0" indent="0">
              <a:buNone/>
            </a:pPr>
            <a:r>
              <a:rPr lang="nl-NL" dirty="0"/>
              <a:t>Check results and pictures for unusual behaviour:</a:t>
            </a:r>
          </a:p>
          <a:p>
            <a:r>
              <a:rPr lang="nl-NL" dirty="0"/>
              <a:t>Low eigenfrequencies are a sign of loose elements.</a:t>
            </a:r>
          </a:p>
          <a:p>
            <a:r>
              <a:rPr lang="nl-NL" dirty="0"/>
              <a:t>Large rotations of displacements can be a sign of errors in geometry or material properties.</a:t>
            </a:r>
          </a:p>
          <a:p>
            <a:pPr marL="0" indent="0">
              <a:buNone/>
            </a:pPr>
            <a:r>
              <a:rPr lang="nl-NL" dirty="0"/>
              <a:t>Run then with 100 modes and later with 1000.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9ACCC-EDF1-F733-5B08-C79CFD1BA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14F9588-A9FD-762B-E3CF-7E241E159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122878"/>
            <a:ext cx="6126805" cy="1169551"/>
          </a:xfrm>
          <a:prstGeom prst="rect">
            <a:avLst/>
          </a:prstGeom>
          <a:solidFill>
            <a:srgbClr val="1313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  <a:t># Eigenvalue analysis (step A3 protocol) (Optional)</a:t>
            </a:r>
            <a:b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</a:b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if 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54B33E"/>
                </a:solidFill>
                <a:effectLst/>
                <a:latin typeface="JetBrains Mono"/>
              </a:rPr>
              <a:t>'A3' 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in 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analysis:</a:t>
            </a:r>
            <a:b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    project.viia_linear_properties()</a:t>
            </a:r>
            <a:b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    project.viia_analysis(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analysis_nr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=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54B33E"/>
                </a:solidFill>
                <a:effectLst/>
                <a:latin typeface="JetBrains Mono"/>
              </a:rPr>
              <a:t>'A3'</a:t>
            </a:r>
            <a:r>
              <a:rPr kumimoji="0" lang="nl-NL" altLang="nl-NL" sz="14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run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=run_analysis</a:t>
            </a:r>
            <a:r>
              <a:rPr kumimoji="0" lang="nl-NL" altLang="nl-NL" sz="14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nmodes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=num_modes)</a:t>
            </a:r>
            <a:b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    project.viia_non_linear_properties()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FF6BF4-77B9-05F9-389C-63CB91B7A15A}"/>
              </a:ext>
            </a:extLst>
          </p:cNvPr>
          <p:cNvSpPr txBox="1"/>
          <p:nvPr/>
        </p:nvSpPr>
        <p:spPr>
          <a:xfrm>
            <a:off x="6522341" y="1203598"/>
            <a:ext cx="22261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= True to run directly in DIANA and handle results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F388C26-9331-9F8D-79E5-F72F6CCDE223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4355976" y="1465208"/>
            <a:ext cx="2166365" cy="37935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B0D24EE-1FA5-3CAD-CCCC-24C32F971236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262704763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D15D-116B-415C-8AA1-48A5BF8C5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4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89A44-B932-4747-9053-5106E6AE6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891412"/>
            <a:ext cx="3671952" cy="37800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/>
              <a:t>Run the eigenfrequency analysis</a:t>
            </a:r>
          </a:p>
          <a:p>
            <a:pPr marL="0" indent="0">
              <a:buNone/>
            </a:pPr>
            <a:endParaRPr lang="en-US" b="1" i="1"/>
          </a:p>
          <a:p>
            <a:pPr marL="0" indent="0">
              <a:buNone/>
            </a:pPr>
            <a:endParaRPr lang="en-US" b="1" i="1"/>
          </a:p>
          <a:p>
            <a:pPr marL="0" indent="0">
              <a:buNone/>
            </a:pPr>
            <a:endParaRPr lang="en-US" b="1" i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AE200-B237-4805-A287-7AC2152A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1360E2-45ED-4EBA-8B00-3B98615CC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828" y="331117"/>
            <a:ext cx="1861199" cy="8616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1214C1-BED3-4F15-BA2A-59B36F130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596002"/>
            <a:ext cx="3177150" cy="1951496"/>
          </a:xfrm>
          <a:prstGeom prst="rect">
            <a:avLst/>
          </a:prstGeom>
        </p:spPr>
      </p:pic>
      <p:pic>
        <p:nvPicPr>
          <p:cNvPr id="10" name="Picture 9" descr="VIIA by Go2Sure B.V.">
            <a:extLst>
              <a:ext uri="{FF2B5EF4-FFF2-40B4-BE49-F238E27FC236}">
                <a16:creationId xmlns:a16="http://schemas.microsoft.com/office/drawing/2014/main" id="{A5D0C41C-8A54-4725-BE17-2E8488D2B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24E85449-E7F2-46D4-B271-076B04E17A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94" y="2698730"/>
            <a:ext cx="3748585" cy="1249528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7CC0F0FB-5481-4160-932B-CDD52D5FF7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94" y="1449155"/>
            <a:ext cx="3748584" cy="1249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F7491B-652A-F22C-3D8F-E7E170391D95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85021906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D57A-1503-4353-BDCA-CD3CD499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A4: Linear time-history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DAF63-0FA2-43CE-ADD4-21084806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98104E-38E1-4F53-B4FB-ED1FE22EA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495" y="1544376"/>
            <a:ext cx="2752086" cy="1621765"/>
          </a:xfrm>
          <a:prstGeom prst="rect">
            <a:avLst/>
          </a:prstGeom>
        </p:spPr>
      </p:pic>
      <p:pic>
        <p:nvPicPr>
          <p:cNvPr id="10" name="Picture 9" descr="VIIA by Go2Sure B.V.">
            <a:extLst>
              <a:ext uri="{FF2B5EF4-FFF2-40B4-BE49-F238E27FC236}">
                <a16:creationId xmlns:a16="http://schemas.microsoft.com/office/drawing/2014/main" id="{75296819-56DF-4956-BFB5-BD18A1CCD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hlinkClick r:id="rId4"/>
            <a:extLst>
              <a:ext uri="{FF2B5EF4-FFF2-40B4-BE49-F238E27FC236}">
                <a16:creationId xmlns:a16="http://schemas.microsoft.com/office/drawing/2014/main" id="{73685A64-91A4-4D3D-84E9-C1286C9A2E23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Protocol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73C180-679E-A0EA-30E0-FD3CFB0D24A8}"/>
              </a:ext>
            </a:extLst>
          </p:cNvPr>
          <p:cNvGrpSpPr/>
          <p:nvPr/>
        </p:nvGrpSpPr>
        <p:grpSpPr>
          <a:xfrm>
            <a:off x="5724128" y="3248365"/>
            <a:ext cx="2792881" cy="1714927"/>
            <a:chOff x="5868143" y="1012984"/>
            <a:chExt cx="2792881" cy="171492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2C8B07F-FBBA-4186-BE7C-1722D84FC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8143" y="1012984"/>
              <a:ext cx="2792881" cy="1714927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FD1BE2E-2AE9-4E12-8048-A8308F204012}"/>
                </a:ext>
              </a:extLst>
            </p:cNvPr>
            <p:cNvSpPr/>
            <p:nvPr/>
          </p:nvSpPr>
          <p:spPr>
            <a:xfrm>
              <a:off x="6804248" y="1132963"/>
              <a:ext cx="144016" cy="12946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5198AF1-6363-B9CC-B29F-D878DC5BEB0E}"/>
              </a:ext>
            </a:extLst>
          </p:cNvPr>
          <p:cNvSpPr txBox="1"/>
          <p:nvPr/>
        </p:nvSpPr>
        <p:spPr>
          <a:xfrm>
            <a:off x="468879" y="829732"/>
            <a:ext cx="6210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Apply the base motions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6BE43-6C20-5D0D-B725-E68C55D8CD03}"/>
              </a:ext>
            </a:extLst>
          </p:cNvPr>
          <p:cNvSpPr txBox="1"/>
          <p:nvPr/>
        </p:nvSpPr>
        <p:spPr>
          <a:xfrm>
            <a:off x="285879" y="2653039"/>
            <a:ext cx="55446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factor * </a:t>
            </a:r>
            <a:r>
              <a:rPr lang="en-US" sz="1400" dirty="0" err="1"/>
              <a:t>ags</a:t>
            </a:r>
            <a:r>
              <a:rPr lang="en-US" sz="1400" dirty="0"/>
              <a:t> * </a:t>
            </a:r>
            <a:r>
              <a:rPr lang="en-US" sz="1400" dirty="0" err="1"/>
              <a:t>importance_factor</a:t>
            </a:r>
            <a:r>
              <a:rPr lang="en-US" sz="1400" dirty="0"/>
              <a:t> * </a:t>
            </a:r>
            <a:r>
              <a:rPr lang="en-US" sz="1400" dirty="0" err="1"/>
              <a:t>nlth_factor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Importance factor: Consequence class </a:t>
            </a:r>
            <a:r>
              <a:rPr lang="en-US" sz="1400" dirty="0">
                <a:sym typeface="Wingdings" panose="05000000000000000000" pitchFamily="2" charset="2"/>
              </a:rPr>
              <a:t> </a:t>
            </a:r>
            <a:r>
              <a:rPr lang="en-US" sz="1400" i="1" dirty="0"/>
              <a:t>CC1=1.0, CC2=1.1, CC3=1.2)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NLTH factor = 1.1 (7 signals)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ags</a:t>
            </a:r>
            <a:r>
              <a:rPr lang="en-US" sz="1400" dirty="0"/>
              <a:t> (MYVIIA)  </a:t>
            </a:r>
            <a:r>
              <a:rPr lang="en-US" sz="1400" dirty="0">
                <a:sym typeface="Wingdings" panose="05000000000000000000" pitchFamily="2" charset="2"/>
              </a:rPr>
              <a:t> </a:t>
            </a:r>
            <a:r>
              <a:rPr lang="en-US" sz="1400" dirty="0"/>
              <a:t>NEN cluster (MYVIIA)</a:t>
            </a:r>
          </a:p>
          <a:p>
            <a:endParaRPr lang="en-US" sz="1400" dirty="0"/>
          </a:p>
          <a:p>
            <a:r>
              <a:rPr lang="en-US" sz="1400" dirty="0"/>
              <a:t>9.84 m/s</a:t>
            </a:r>
            <a:r>
              <a:rPr lang="en-US" sz="1400" baseline="30000" dirty="0"/>
              <a:t>2</a:t>
            </a:r>
            <a:r>
              <a:rPr lang="en-US" sz="1400" dirty="0"/>
              <a:t> * 0.1672g/1g * 1.1 * 1.1 = </a:t>
            </a:r>
            <a:r>
              <a:rPr lang="en-US" sz="1400" b="1" dirty="0"/>
              <a:t>1.99</a:t>
            </a:r>
            <a:r>
              <a:rPr lang="en-US" sz="1400" dirty="0"/>
              <a:t> m/s</a:t>
            </a:r>
            <a:r>
              <a:rPr lang="en-US" sz="1400" baseline="30000" dirty="0"/>
              <a:t>2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20E9ADB0-BF4D-E50F-2DB9-8AAB36056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255" y="1131590"/>
            <a:ext cx="5187865" cy="1384995"/>
          </a:xfrm>
          <a:prstGeom prst="rect">
            <a:avLst/>
          </a:prstGeom>
          <a:solidFill>
            <a:srgbClr val="1313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if 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54B33E"/>
                </a:solidFill>
                <a:effectLst/>
                <a:latin typeface="JetBrains Mono"/>
              </a:rPr>
              <a:t>'A4' 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in 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analysis:</a:t>
            </a: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    project.viia_linear_properties()</a:t>
            </a: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    project.viia_create_loads(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54B33E"/>
                </a:solidFill>
                <a:effectLst/>
                <a:latin typeface="JetBrains Mono"/>
              </a:rPr>
              <a:t>'Base motion'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)</a:t>
            </a: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    project.viia_add_basemotion_signals()</a:t>
            </a: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    project.viia_create_loadcombination_base_motion(signal[</a:t>
            </a:r>
            <a:r>
              <a:rPr kumimoji="0" lang="nl-NL" altLang="nl-NL" sz="12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0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])</a:t>
            </a: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    project.viia_analysis(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analysis_nr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=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54B33E"/>
                </a:solidFill>
                <a:effectLst/>
                <a:latin typeface="JetBrains Mono"/>
              </a:rPr>
              <a:t>'A4'</a:t>
            </a:r>
            <a:r>
              <a:rPr kumimoji="0" lang="nl-NL" altLang="nl-NL" sz="12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run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=run_analysis</a:t>
            </a:r>
            <a:r>
              <a:rPr kumimoji="0" lang="nl-NL" altLang="nl-NL" sz="12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signals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=signal)</a:t>
            </a: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    project.viia_non_linear_properties()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DF2A8D-35A2-1368-B7B0-D2F248D6E548}"/>
              </a:ext>
            </a:extLst>
          </p:cNvPr>
          <p:cNvSpPr txBox="1"/>
          <p:nvPr/>
        </p:nvSpPr>
        <p:spPr>
          <a:xfrm>
            <a:off x="5724128" y="1143712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= False. This analysis is run in the server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B43000E4-4C06-2DFE-FD3B-372A733FC5D8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3635896" y="1282212"/>
            <a:ext cx="2088232" cy="857490"/>
          </a:xfrm>
          <a:prstGeom prst="bentConnector3">
            <a:avLst>
              <a:gd name="adj1" fmla="val -188"/>
            </a:avLst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769F0A6-7FE1-6CD5-3716-22BDE47FEF3D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151727640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99DE325-E252-43AB-BF79-FABDF475F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Request access to Reinier or </a:t>
            </a:r>
            <a:r>
              <a:rPr lang="en-US" dirty="0" err="1"/>
              <a:t>Jurriaan</a:t>
            </a:r>
            <a:endParaRPr lang="en-US" dirty="0"/>
          </a:p>
          <a:p>
            <a:pPr lvl="1"/>
            <a:r>
              <a:rPr lang="en-US" dirty="0"/>
              <a:t>WPS will create SZ1 credentials</a:t>
            </a:r>
          </a:p>
          <a:p>
            <a:pPr lvl="1"/>
            <a:r>
              <a:rPr lang="en-US" dirty="0"/>
              <a:t>We will provide access to the server</a:t>
            </a:r>
          </a:p>
          <a:p>
            <a:pPr lvl="1"/>
            <a:r>
              <a:rPr lang="en-US" dirty="0"/>
              <a:t>Move files: </a:t>
            </a:r>
            <a:r>
              <a:rPr lang="en-US" dirty="0">
                <a:hlinkClick r:id="rId2" action="ppaction://hlinkfile"/>
              </a:rPr>
              <a:t>\\NLRTMGHPAPS004\exchange</a:t>
            </a:r>
            <a:endParaRPr lang="en-US" dirty="0"/>
          </a:p>
          <a:p>
            <a:endParaRPr lang="en-US" dirty="0"/>
          </a:p>
          <a:p>
            <a:r>
              <a:rPr lang="en-US" dirty="0"/>
              <a:t>Policy</a:t>
            </a:r>
          </a:p>
          <a:p>
            <a:pPr lvl="1"/>
            <a:r>
              <a:rPr lang="en-US" dirty="0"/>
              <a:t>Stick to folder naming</a:t>
            </a:r>
          </a:p>
          <a:p>
            <a:pPr lvl="1"/>
            <a:r>
              <a:rPr lang="en-US" dirty="0"/>
              <a:t>Don’t use as external disk</a:t>
            </a:r>
          </a:p>
          <a:p>
            <a:pPr lvl="1"/>
            <a:r>
              <a:rPr lang="en-US" dirty="0"/>
              <a:t>Close all applications when you leave</a:t>
            </a:r>
          </a:p>
          <a:p>
            <a:pPr lvl="1"/>
            <a:r>
              <a:rPr lang="en-US" dirty="0"/>
              <a:t>Empty recycle bin</a:t>
            </a:r>
          </a:p>
          <a:p>
            <a:pPr lvl="1"/>
            <a:r>
              <a:rPr lang="en-US" dirty="0"/>
              <a:t>Sign out</a:t>
            </a:r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D3D57A-1503-4353-BDCA-CD3CD499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VIIA Servers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DAF63-0FA2-43CE-ADD4-21084806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73685A64-91A4-4D3D-84E9-C1286C9A2E23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Protocol</a:t>
            </a:r>
          </a:p>
        </p:txBody>
      </p:sp>
      <p:pic>
        <p:nvPicPr>
          <p:cNvPr id="6" name="Picture 5" descr="VIIA by Go2Sure B.V.">
            <a:extLst>
              <a:ext uri="{FF2B5EF4-FFF2-40B4-BE49-F238E27FC236}">
                <a16:creationId xmlns:a16="http://schemas.microsoft.com/office/drawing/2014/main" id="{C233855C-7270-4597-8F7B-AC24F7EB0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738CE2-B400-9E7F-C004-E3B49852CE5F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80008306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7A6FCD4C-E98A-4346-8970-01D056BC9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73964" y="1227906"/>
            <a:ext cx="3196072" cy="26876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F22CF-AAD2-4A68-9E6B-ABC28B1A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B3D5C-7334-4AE0-A013-4236A9B17382}"/>
              </a:ext>
            </a:extLst>
          </p:cNvPr>
          <p:cNvSpPr txBox="1"/>
          <p:nvPr/>
        </p:nvSpPr>
        <p:spPr>
          <a:xfrm>
            <a:off x="634420" y="4775589"/>
            <a:ext cx="22682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/>
              <a:t>23 March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22E599-3ED0-B3AF-5A41-491C57F15CE9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15952496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7DEB20-91D6-5EBB-7C44-9A780E347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531843"/>
            <a:ext cx="8171999" cy="410788"/>
          </a:xfrm>
        </p:spPr>
        <p:txBody>
          <a:bodyPr>
            <a:normAutofit fontScale="90000"/>
          </a:bodyPr>
          <a:lstStyle/>
          <a:p>
            <a:r>
              <a:rPr lang="nl-NL" dirty="0"/>
              <a:t>The VIIA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675F6-72AF-13D0-6C15-2DC3CE5568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D02A4C-6D7E-59DB-EE07-67B57F734890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1524485314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process of an object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5AC0D31-10F9-4C60-AA4F-FF843FF721AA}"/>
              </a:ext>
            </a:extLst>
          </p:cNvPr>
          <p:cNvSpPr/>
          <p:nvPr/>
        </p:nvSpPr>
        <p:spPr>
          <a:xfrm>
            <a:off x="1249401" y="2463692"/>
            <a:ext cx="1368152" cy="3600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Inspection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5739541-1AB8-4718-9999-5C026E8E9836}"/>
              </a:ext>
            </a:extLst>
          </p:cNvPr>
          <p:cNvSpPr/>
          <p:nvPr/>
        </p:nvSpPr>
        <p:spPr>
          <a:xfrm>
            <a:off x="1249401" y="1093245"/>
            <a:ext cx="1368152" cy="3600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Desk study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991123-BE2F-4D69-832C-580AD3847269}"/>
              </a:ext>
            </a:extLst>
          </p:cNvPr>
          <p:cNvSpPr txBox="1"/>
          <p:nvPr/>
        </p:nvSpPr>
        <p:spPr>
          <a:xfrm>
            <a:off x="5238595" y="1061602"/>
            <a:ext cx="953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Proposal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601669-C8AC-4F00-AC6A-8B337721DDE6}"/>
              </a:ext>
            </a:extLst>
          </p:cNvPr>
          <p:cNvSpPr txBox="1"/>
          <p:nvPr/>
        </p:nvSpPr>
        <p:spPr>
          <a:xfrm>
            <a:off x="917805" y="3803632"/>
            <a:ext cx="2036204" cy="4663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Inspection report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B5E8D37D-87A6-42E2-8C19-B07673293558}"/>
              </a:ext>
            </a:extLst>
          </p:cNvPr>
          <p:cNvSpPr/>
          <p:nvPr/>
        </p:nvSpPr>
        <p:spPr>
          <a:xfrm rot="5400000">
            <a:off x="1577644" y="1666474"/>
            <a:ext cx="711664" cy="538127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68692EA-9B8F-50CB-B94C-5A35BEE4FF33}"/>
              </a:ext>
            </a:extLst>
          </p:cNvPr>
          <p:cNvSpPr/>
          <p:nvPr/>
        </p:nvSpPr>
        <p:spPr>
          <a:xfrm>
            <a:off x="4988802" y="2442131"/>
            <a:ext cx="2592288" cy="2566368"/>
          </a:xfrm>
          <a:prstGeom prst="ellipse">
            <a:avLst/>
          </a:prstGeom>
          <a:ln w="127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064AA46-2AFE-42FD-E367-5283D3469F3E}"/>
              </a:ext>
            </a:extLst>
          </p:cNvPr>
          <p:cNvSpPr/>
          <p:nvPr/>
        </p:nvSpPr>
        <p:spPr>
          <a:xfrm>
            <a:off x="5447227" y="601926"/>
            <a:ext cx="1587368" cy="3600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Cost engineer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459011-C8A4-3698-0EDF-BB2CEBFBFB3C}"/>
              </a:ext>
            </a:extLst>
          </p:cNvPr>
          <p:cNvSpPr/>
          <p:nvPr/>
        </p:nvSpPr>
        <p:spPr>
          <a:xfrm>
            <a:off x="5556150" y="2715766"/>
            <a:ext cx="1368152" cy="3600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Engineering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0603163-9377-B364-E0E3-A6910B1F8546}"/>
              </a:ext>
            </a:extLst>
          </p:cNvPr>
          <p:cNvSpPr/>
          <p:nvPr/>
        </p:nvSpPr>
        <p:spPr>
          <a:xfrm>
            <a:off x="7243227" y="781946"/>
            <a:ext cx="1007870" cy="538127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01AF640-01FC-B1D2-F5A9-9D64E77FCB3F}"/>
              </a:ext>
            </a:extLst>
          </p:cNvPr>
          <p:cNvSpPr/>
          <p:nvPr/>
        </p:nvSpPr>
        <p:spPr>
          <a:xfrm>
            <a:off x="3434202" y="3761815"/>
            <a:ext cx="1223508" cy="538127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8EE054B3-027F-C5AB-EED4-86BCBA9521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9785054"/>
              </p:ext>
            </p:extLst>
          </p:nvPr>
        </p:nvGraphicFramePr>
        <p:xfrm>
          <a:off x="4651102" y="2969302"/>
          <a:ext cx="3290256" cy="1454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6C2B0CF-8719-BB94-64A6-5F3DB5FFF890}"/>
              </a:ext>
            </a:extLst>
          </p:cNvPr>
          <p:cNvSpPr/>
          <p:nvPr/>
        </p:nvSpPr>
        <p:spPr>
          <a:xfrm>
            <a:off x="5612154" y="4299942"/>
            <a:ext cx="1368152" cy="3600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Geo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5D9F567-FD1F-77D3-ACA8-2DF8987B576E}"/>
              </a:ext>
            </a:extLst>
          </p:cNvPr>
          <p:cNvSpPr/>
          <p:nvPr/>
        </p:nvSpPr>
        <p:spPr>
          <a:xfrm>
            <a:off x="5447227" y="1188901"/>
            <a:ext cx="1587368" cy="3600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Editors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B8CC1CEA-7F5C-84B2-9E47-5A2C74ADCFB5}"/>
              </a:ext>
            </a:extLst>
          </p:cNvPr>
          <p:cNvSpPr/>
          <p:nvPr/>
        </p:nvSpPr>
        <p:spPr>
          <a:xfrm rot="5400000">
            <a:off x="1544023" y="3082823"/>
            <a:ext cx="711664" cy="538127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07A313DC-042E-1D4D-9C42-73BD44C49728}"/>
              </a:ext>
            </a:extLst>
          </p:cNvPr>
          <p:cNvSpPr/>
          <p:nvPr/>
        </p:nvSpPr>
        <p:spPr>
          <a:xfrm rot="16200000">
            <a:off x="5884394" y="1701521"/>
            <a:ext cx="711664" cy="538127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60B28B-1A81-21F7-6229-9D8697C36A6A}"/>
              </a:ext>
            </a:extLst>
          </p:cNvPr>
          <p:cNvSpPr/>
          <p:nvPr/>
        </p:nvSpPr>
        <p:spPr>
          <a:xfrm>
            <a:off x="7846315" y="387538"/>
            <a:ext cx="1587368" cy="3600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Strengthening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86C50-40E5-3C74-C4E2-AD63F74F80F8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1995130947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E07E7BC-E599-47B2-B0D3-B6748E15E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7" r="19586"/>
          <a:stretch/>
        </p:blipFill>
        <p:spPr bwMode="auto">
          <a:xfrm>
            <a:off x="314297" y="1281301"/>
            <a:ext cx="4176464" cy="341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Engineering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E021D35-2E60-43C4-BF22-B3B6CAE88643}"/>
              </a:ext>
            </a:extLst>
          </p:cNvPr>
          <p:cNvSpPr txBox="1"/>
          <p:nvPr/>
        </p:nvSpPr>
        <p:spPr>
          <a:xfrm>
            <a:off x="4374500" y="1068097"/>
            <a:ext cx="953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Tender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0E16669-EA5D-425B-A546-1A74F0ED4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6" r="50388"/>
          <a:stretch/>
        </p:blipFill>
        <p:spPr bwMode="auto">
          <a:xfrm>
            <a:off x="5411339" y="996950"/>
            <a:ext cx="338293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F8FAC3-2DE2-46AC-E6DC-BAE84BF6B854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417141549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Engineering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E021D35-2E60-43C4-BF22-B3B6CAE88643}"/>
              </a:ext>
            </a:extLst>
          </p:cNvPr>
          <p:cNvSpPr txBox="1"/>
          <p:nvPr/>
        </p:nvSpPr>
        <p:spPr>
          <a:xfrm>
            <a:off x="4374500" y="1068097"/>
            <a:ext cx="953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Tender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03114CE-39C8-4372-8DA5-BF381F850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7" b="10983"/>
          <a:stretch/>
        </p:blipFill>
        <p:spPr bwMode="auto">
          <a:xfrm>
            <a:off x="72008" y="953846"/>
            <a:ext cx="4499992" cy="368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A00AF33-F047-DD51-EDB3-3081A0E96A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90"/>
          <a:stretch/>
        </p:blipFill>
        <p:spPr bwMode="auto">
          <a:xfrm>
            <a:off x="4156615" y="920692"/>
            <a:ext cx="4499724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5D7580-04BE-CC73-DF82-E15A64F5441D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326870472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Engineering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E021D35-2E60-43C4-BF22-B3B6CAE88643}"/>
              </a:ext>
            </a:extLst>
          </p:cNvPr>
          <p:cNvSpPr txBox="1"/>
          <p:nvPr/>
        </p:nvSpPr>
        <p:spPr>
          <a:xfrm>
            <a:off x="4374500" y="1068097"/>
            <a:ext cx="953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Tender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A07610F-1A92-4EA5-A444-36E3934B1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90"/>
          <a:stretch/>
        </p:blipFill>
        <p:spPr bwMode="auto">
          <a:xfrm>
            <a:off x="2322272" y="1117036"/>
            <a:ext cx="4104456" cy="373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F530F2-5C34-B4AB-35C0-BED3EE8089D8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381137090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>
            <a:normAutofit fontScale="90000"/>
          </a:bodyPr>
          <a:lstStyle/>
          <a:p>
            <a:r>
              <a:rPr lang="en-GB" dirty="0"/>
              <a:t>Contents of the workshop – Day 2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8000" y="891412"/>
            <a:ext cx="3815968" cy="37800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b="1" dirty="0"/>
              <a:t>Fixed base analyses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 dirty="0"/>
              <a:t>Loads and supports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 dirty="0"/>
              <a:t>A1: Static analysis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 dirty="0"/>
              <a:t>A2: Rob-test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 dirty="0"/>
              <a:t>A3: Eigenvalue analysis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 dirty="0"/>
              <a:t>A4: linear time-history analysis</a:t>
            </a:r>
          </a:p>
          <a:p>
            <a:pPr marL="597150" lvl="1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b="1" dirty="0"/>
              <a:t>Servers</a:t>
            </a:r>
          </a:p>
          <a:p>
            <a:pPr marL="342900" indent="-342900">
              <a:buFont typeface="+mj-lt"/>
              <a:buAutoNum type="arabicPeriod"/>
            </a:pPr>
            <a:endParaRPr lang="en-GB" b="1" dirty="0"/>
          </a:p>
          <a:p>
            <a:pPr marL="342900" indent="-342900">
              <a:buFont typeface="+mj-lt"/>
              <a:buAutoNum type="arabicPeriod"/>
            </a:pPr>
            <a:r>
              <a:rPr lang="en-GB" b="1" dirty="0"/>
              <a:t>The VIIA team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 dirty="0"/>
              <a:t>The process of an object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 dirty="0"/>
              <a:t>Team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 dirty="0"/>
              <a:t>Bug reporting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4831200"/>
            <a:ext cx="180000" cy="135000"/>
          </a:xfrm>
        </p:spPr>
        <p:txBody>
          <a:bodyPr/>
          <a:lstStyle/>
          <a:p>
            <a:fld id="{C31F7836-E4B3-4985-A8BA-D04AF4A8C90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686500F0-3501-4C57-950C-1B1722FA72CC}"/>
              </a:ext>
            </a:extLst>
          </p:cNvPr>
          <p:cNvSpPr txBox="1">
            <a:spLocks/>
          </p:cNvSpPr>
          <p:nvPr/>
        </p:nvSpPr>
        <p:spPr>
          <a:xfrm>
            <a:off x="4599330" y="891412"/>
            <a:ext cx="3815968" cy="378000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4"/>
            </a:pPr>
            <a:r>
              <a:rPr lang="en-GB" b="1" dirty="0" err="1"/>
              <a:t>Flexbase</a:t>
            </a:r>
            <a:r>
              <a:rPr lang="en-GB" b="1" dirty="0"/>
              <a:t> analyses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 dirty="0"/>
              <a:t>Loads and supports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 dirty="0"/>
              <a:t>A7: Eigenvalue analysis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 dirty="0"/>
              <a:t>A10: Static non-linear analysis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 dirty="0"/>
              <a:t>A12: Nonlinear time history analysis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 dirty="0"/>
              <a:t>Result handling: Geo-output</a:t>
            </a:r>
          </a:p>
          <a:p>
            <a:pPr marL="342900" indent="-342900">
              <a:buFont typeface="+mj-lt"/>
              <a:buAutoNum type="arabicPeriod" startAt="4"/>
            </a:pPr>
            <a:endParaRPr lang="en-GB" dirty="0"/>
          </a:p>
          <a:p>
            <a:pPr marL="342900" indent="-342900">
              <a:buFont typeface="+mj-lt"/>
              <a:buAutoNum type="arabicPeriod" startAt="4"/>
            </a:pPr>
            <a:r>
              <a:rPr lang="en-GB" b="1" dirty="0"/>
              <a:t>Strengthening measures</a:t>
            </a:r>
          </a:p>
          <a:p>
            <a:pPr marL="342900" indent="-342900">
              <a:buFont typeface="+mj-lt"/>
              <a:buAutoNum type="arabicPeriod" startAt="4"/>
            </a:pPr>
            <a:endParaRPr lang="en-GB" dirty="0"/>
          </a:p>
          <a:p>
            <a:pPr marL="342900" indent="-342900">
              <a:buFont typeface="+mj-lt"/>
              <a:buAutoNum type="arabicPeriod" startAt="4"/>
            </a:pPr>
            <a:r>
              <a:rPr lang="en-GB" b="1" dirty="0"/>
              <a:t>Reporting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 dirty="0"/>
              <a:t>BSC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 dirty="0"/>
              <a:t>TVA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 dirty="0"/>
              <a:t>Appendices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endParaRPr lang="en-GB" sz="1300" dirty="0"/>
          </a:p>
          <a:p>
            <a:pPr marL="342900" indent="-342900">
              <a:buFont typeface="+mj-lt"/>
              <a:buAutoNum type="arabicPeriod" startAt="4"/>
            </a:pPr>
            <a:r>
              <a:rPr lang="en-GB" b="1" dirty="0"/>
              <a:t>REF approach method</a:t>
            </a:r>
          </a:p>
        </p:txBody>
      </p:sp>
      <p:pic>
        <p:nvPicPr>
          <p:cNvPr id="6" name="Picture 5" descr="VIIA by Go2Sure B.V.">
            <a:extLst>
              <a:ext uri="{FF2B5EF4-FFF2-40B4-BE49-F238E27FC236}">
                <a16:creationId xmlns:a16="http://schemas.microsoft.com/office/drawing/2014/main" id="{D3F0552F-4A9D-4EDC-A87F-FC2F73D35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AF78E3-BFEB-1A7B-63DA-8055EFFFD69E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192496448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B09EB-A5F4-97BB-A2AC-2489162B4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200"/>
              <a:t>The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E4A23-A1F8-578D-535C-8EB3881B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7544" y="4831200"/>
            <a:ext cx="180000" cy="135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31F7836-E4B3-4985-A8BA-D04AF4A8C90B}" type="slidenum">
              <a:rPr lang="en-GB" smtClean="0"/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GB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F7B67C05-92C5-9C1B-A309-B9B256C9D22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69535289"/>
              </p:ext>
            </p:extLst>
          </p:nvPr>
        </p:nvGraphicFramePr>
        <p:xfrm>
          <a:off x="2339752" y="900016"/>
          <a:ext cx="4679950" cy="3778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9549340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99DE325-E252-43AB-BF79-FABDF475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891412"/>
            <a:ext cx="5040104" cy="3780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issue report should provide: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name (without we cannot contact user and ask specifics),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scripts to reproduce the error (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mainscript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model-json or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modelscript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(if we can’t reproduce the error we will not be able to check if issue is solved),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clear description of the error encountered and why that is an error (sometimes we get remarks like </a:t>
            </a:r>
            <a:r>
              <a:rPr lang="en-US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piles don’t work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…),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clear description of the requirements of the solution (code-snippet if you solved the issue yourself),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environment: version of the fem-client and the version of the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viiaPackage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(including last date of updating the branch, or better the branch hash),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explanation of the attempts that have been undertaken to solve the issue.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700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D3D57A-1503-4353-BDCA-CD3CD499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Reporting bugs / issue report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DAF63-0FA2-43CE-ADD4-21084806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6CA74D-31D6-4F47-A4BE-E2B89A1F5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891412"/>
            <a:ext cx="3111719" cy="329183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B96FCCA-65FA-483A-B806-A7848BB774ED}"/>
              </a:ext>
            </a:extLst>
          </p:cNvPr>
          <p:cNvSpPr/>
          <p:nvPr/>
        </p:nvSpPr>
        <p:spPr>
          <a:xfrm>
            <a:off x="6516216" y="3435846"/>
            <a:ext cx="864096" cy="504056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AECA04-4B0A-3D8B-661C-023FC3DADBF3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582993212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7DEB20-91D6-5EBB-7C44-9A780E347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531843"/>
            <a:ext cx="8171999" cy="410788"/>
          </a:xfrm>
        </p:spPr>
        <p:txBody>
          <a:bodyPr>
            <a:normAutofit fontScale="90000"/>
          </a:bodyPr>
          <a:lstStyle/>
          <a:p>
            <a:r>
              <a:rPr lang="nl-NL" dirty="0"/>
              <a:t>Flex base analyses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675F6-72AF-13D0-6C15-2DC3CE5568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49897E-0714-C5BA-74ED-E99B71459B52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2572770710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Creation </a:t>
            </a:r>
            <a:r>
              <a:rPr lang="en-GB" dirty="0"/>
              <a:t>of </a:t>
            </a:r>
            <a:r>
              <a:rPr lang="en-GB" err="1"/>
              <a:t>flexbase</a:t>
            </a:r>
            <a:r>
              <a:rPr lang="en-GB"/>
              <a:t> supports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Supports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21FCA7D-DA43-407F-A44C-315F737DF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260" y="14218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hlinkClick r:id="rId4"/>
            <a:extLst>
              <a:ext uri="{FF2B5EF4-FFF2-40B4-BE49-F238E27FC236}">
                <a16:creationId xmlns:a16="http://schemas.microsoft.com/office/drawing/2014/main" id="{A1E5B537-A65D-48EB-8AFB-8C46605FB491}"/>
              </a:ext>
            </a:extLst>
          </p:cNvPr>
          <p:cNvSpPr txBox="1"/>
          <p:nvPr/>
        </p:nvSpPr>
        <p:spPr>
          <a:xfrm>
            <a:off x="6660232" y="560804"/>
            <a:ext cx="838161" cy="2616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65DE10B-A595-B421-761A-0371D7C63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029" y="1221316"/>
            <a:ext cx="7164288" cy="2123658"/>
          </a:xfrm>
          <a:prstGeom prst="rect">
            <a:avLst/>
          </a:prstGeom>
          <a:solidFill>
            <a:srgbClr val="1313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  <a:t># Create flexbase supports if any analysis is selected after A4</a:t>
            </a: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if 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8888C6"/>
                </a:solidFill>
                <a:effectLst/>
                <a:latin typeface="JetBrains Mono"/>
              </a:rPr>
              <a:t>any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(a 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not in 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[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54B33E"/>
                </a:solidFill>
                <a:effectLst/>
                <a:latin typeface="JetBrains Mono"/>
              </a:rPr>
              <a:t>'A1'</a:t>
            </a:r>
            <a:r>
              <a:rPr kumimoji="0" lang="nl-NL" altLang="nl-NL" sz="12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54B33E"/>
                </a:solidFill>
                <a:effectLst/>
                <a:latin typeface="JetBrains Mono"/>
              </a:rPr>
              <a:t>'A2'</a:t>
            </a:r>
            <a:r>
              <a:rPr kumimoji="0" lang="nl-NL" altLang="nl-NL" sz="12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54B33E"/>
                </a:solidFill>
                <a:effectLst/>
                <a:latin typeface="JetBrains Mono"/>
              </a:rPr>
              <a:t>'A3'</a:t>
            </a:r>
            <a:r>
              <a:rPr kumimoji="0" lang="nl-NL" altLang="nl-NL" sz="12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54B33E"/>
                </a:solidFill>
                <a:effectLst/>
                <a:latin typeface="JetBrains Mono"/>
              </a:rPr>
              <a:t>'A4'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] 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for 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a 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in 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analysis):</a:t>
            </a: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    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  <a:t># If there is pile foundation (use pile tool for sending data to MYVIIA first before creating flexbase piles)</a:t>
            </a: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  <a:t>    # Delete this part if there are no piles in the model</a:t>
            </a: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  <a:t>    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project.viia_create_piles(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coordinates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=pile_coordinates</a:t>
            </a:r>
            <a:r>
              <a:rPr kumimoji="0" lang="nl-NL" altLang="nl-NL" sz="12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support_type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=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54B33E"/>
                </a:solidFill>
                <a:effectLst/>
                <a:latin typeface="JetBrains Mono"/>
              </a:rPr>
              <a:t>'FlexBaseGlobal'</a:t>
            </a:r>
            <a:r>
              <a:rPr kumimoji="0" lang="nl-NL" altLang="nl-NL" sz="12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pile_group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=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54B33E"/>
                </a:solidFill>
                <a:effectLst/>
                <a:latin typeface="JetBrains Mono"/>
              </a:rPr>
              <a:t>'A'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)</a:t>
            </a: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    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  <a:t># Shallow foundation interface for flex base</a:t>
            </a: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  <a:t>    # Select for FexBaseGlobal or FlexBaseFinal (provide file from geotechnical adviser)</a:t>
            </a: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  <a:t>    # Delete this part if there is no shallow foundation in the model</a:t>
            </a: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  <a:t>    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project.viia_create_supports(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support_type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=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54B33E"/>
                </a:solidFill>
                <a:effectLst/>
                <a:latin typeface="JetBrains Mono"/>
              </a:rPr>
              <a:t>'FlexBaseGlobal'</a:t>
            </a:r>
            <a:r>
              <a:rPr kumimoji="0" lang="nl-NL" altLang="nl-NL" sz="12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material_file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=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54B33E"/>
                </a:solidFill>
                <a:effectLst/>
                <a:latin typeface="JetBrains Mono"/>
              </a:rPr>
              <a:t>'USRDEF_XXXX_100%.dat'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)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AF5E205-DA79-4BF1-BE1A-C899ABE29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3436480"/>
            <a:ext cx="2628240" cy="1631216"/>
          </a:xfrm>
          <a:prstGeom prst="rect">
            <a:avLst/>
          </a:prstGeom>
          <a:solidFill>
            <a:srgbClr val="2B2B2B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'MATERI'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1 NAME   USRDEF_940M_100%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 DSNZ     4.15138E+08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 DSSX     4.15138E+08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 DSSY     4.15138E+08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 RAYLEI    6.26231E-02 5.28754E-04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 USRIFC COULOMB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 USRVAL   5.2100E-01 1.5000E+05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 USRSTA   0.0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'END'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62B215-EF07-BBD3-7D60-21B82ADA6D6B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193118012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F6E768-F79A-420A-8BED-A5B47A8D0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117" y="1264590"/>
            <a:ext cx="3519819" cy="231152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Combination of Fixed support and interface (shallow foundation)/spring (pile foundation)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Supports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21FCA7D-DA43-407F-A44C-315F737DF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260" y="14218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B14446-0A5E-49CC-AEE3-A796A5255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1257059"/>
            <a:ext cx="2777190" cy="21095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3AA49D-EEE8-4495-A85E-6606C45DCA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6379" y="2218377"/>
            <a:ext cx="2258879" cy="9387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798E71-C61C-4D34-8CB2-918ACC33CC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958" y="3417064"/>
            <a:ext cx="2660762" cy="93875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739851-1EC1-4E63-B5AB-0232746AFF21}"/>
              </a:ext>
            </a:extLst>
          </p:cNvPr>
          <p:cNvCxnSpPr/>
          <p:nvPr/>
        </p:nvCxnSpPr>
        <p:spPr>
          <a:xfrm flipV="1">
            <a:off x="827584" y="2571750"/>
            <a:ext cx="720080" cy="794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384572A-BBC5-410D-9DF0-A2438EA4C9BE}"/>
              </a:ext>
            </a:extLst>
          </p:cNvPr>
          <p:cNvCxnSpPr>
            <a:cxnSpLocks/>
          </p:cNvCxnSpPr>
          <p:nvPr/>
        </p:nvCxnSpPr>
        <p:spPr>
          <a:xfrm flipH="1">
            <a:off x="5815258" y="2969156"/>
            <a:ext cx="9169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64CB69F-31E9-4FBF-97F6-4890F47DADCE}"/>
              </a:ext>
            </a:extLst>
          </p:cNvPr>
          <p:cNvCxnSpPr>
            <a:cxnSpLocks/>
          </p:cNvCxnSpPr>
          <p:nvPr/>
        </p:nvCxnSpPr>
        <p:spPr>
          <a:xfrm>
            <a:off x="4851356" y="3287603"/>
            <a:ext cx="0" cy="598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TextBox 17">
            <a:hlinkClick r:id="rId8"/>
            <a:extLst>
              <a:ext uri="{FF2B5EF4-FFF2-40B4-BE49-F238E27FC236}">
                <a16:creationId xmlns:a16="http://schemas.microsoft.com/office/drawing/2014/main" id="{4619AAD6-1B58-42A9-A67B-9D5794C56F6E}"/>
              </a:ext>
            </a:extLst>
          </p:cNvPr>
          <p:cNvSpPr txBox="1"/>
          <p:nvPr/>
        </p:nvSpPr>
        <p:spPr>
          <a:xfrm>
            <a:off x="6660232" y="560804"/>
            <a:ext cx="838161" cy="2616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Protocol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F20E20-42F0-490E-96AD-CAABB4CEE3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1512" y="3974023"/>
            <a:ext cx="2882508" cy="10201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1CCA4D-755F-86BC-1058-90ED887A05FC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2393135122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2A68-B9F4-CCD1-31A0-F76EA8D72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A7: Eigenfrequency analysis (flex base)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D2023-A19B-1CC0-083F-0D3D36C16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8647987B-457F-3494-73DA-123347DA9AF4}"/>
              </a:ext>
            </a:extLst>
          </p:cNvPr>
          <p:cNvSpPr txBox="1"/>
          <p:nvPr/>
        </p:nvSpPr>
        <p:spPr>
          <a:xfrm>
            <a:off x="6876256" y="1346602"/>
            <a:ext cx="838161" cy="2616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A255AC7-B0D1-1297-F089-447F93723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2" y="1223492"/>
            <a:ext cx="5108440" cy="507831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Eigenvalue analysis flexbase (step A7 protocol)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if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'A7'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in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analysis: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project.viia_analysis(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analysis_nr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'A7'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run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=run_analysis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nmodes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=num_modes)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067CAC-B63B-0EE8-0699-8AE0148C5FF3}"/>
              </a:ext>
            </a:extLst>
          </p:cNvPr>
          <p:cNvSpPr txBox="1"/>
          <p:nvPr/>
        </p:nvSpPr>
        <p:spPr>
          <a:xfrm>
            <a:off x="5157189" y="997965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00B050"/>
                </a:solidFill>
              </a:rPr>
              <a:t>= True. Run locally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049078D3-AF6E-178A-CA55-1DDB105D9DF3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3184140" y="1136465"/>
            <a:ext cx="1973049" cy="474822"/>
          </a:xfrm>
          <a:prstGeom prst="bentConnector3">
            <a:avLst>
              <a:gd name="adj1" fmla="val 14"/>
            </a:avLst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2099EE-1B19-A0E5-682E-7724D3A75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93" y="2571750"/>
            <a:ext cx="5874797" cy="1934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Similar procedure as with the A3</a:t>
            </a:r>
          </a:p>
          <a:p>
            <a:pPr marL="0" indent="0">
              <a:buNone/>
            </a:pPr>
            <a:r>
              <a:rPr lang="nl-NL" dirty="0"/>
              <a:t>Start with 10 modes</a:t>
            </a:r>
          </a:p>
          <a:p>
            <a:pPr marL="0" indent="0">
              <a:buNone/>
            </a:pPr>
            <a:r>
              <a:rPr lang="nl-NL" dirty="0"/>
              <a:t>Check results and pictures for unusual behaviour</a:t>
            </a:r>
          </a:p>
          <a:p>
            <a:pPr marL="0" indent="0">
              <a:buNone/>
            </a:pPr>
            <a:r>
              <a:rPr lang="nl-NL" dirty="0"/>
              <a:t>Run then with 100 modes and later with 1000.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0F0EAB-4F45-F546-E352-5BC67434B650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363131849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919F1-1FB0-4CFC-A8F6-D11C949D3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A10: Non-linear static analysis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34218-F143-21CA-5C0F-F7B6361FC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F37535-A228-55DF-B28C-BC35B4C17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78" y="1211337"/>
            <a:ext cx="5108441" cy="1338828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Nonlinear static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flexbase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analysis (step A10)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if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'A10'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in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analysis: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Convert imposed loads to self weight (as extra density), imposed loads are created in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modelscript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project.viia_convert_self_weight_to_imposed_loads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()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project.viia_analysis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analysis_nr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'A10'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run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run_analysis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project.viia_convert_imposed_loads_to_self_weight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()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warnings.warn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f"Imposed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 Loads have been converted to self weight. If not running analysis directly "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                  f"(i.e. '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run_analysis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 is set to False), then analysis is incorrect. Close DIANA and open A10 from "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                  f"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{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project.diana_settings.current_analysis_folder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}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"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4DCDF-8C5B-C555-EC1C-24858358D30A}"/>
              </a:ext>
            </a:extLst>
          </p:cNvPr>
          <p:cNvSpPr txBox="1"/>
          <p:nvPr/>
        </p:nvSpPr>
        <p:spPr>
          <a:xfrm>
            <a:off x="5056170" y="843558"/>
            <a:ext cx="1404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00B050"/>
                </a:solidFill>
              </a:rPr>
              <a:t>= True. Run locally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E8FD1451-EFAD-DE1D-A430-5648B892486C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3059832" y="982058"/>
            <a:ext cx="1996338" cy="864166"/>
          </a:xfrm>
          <a:prstGeom prst="bentConnector3">
            <a:avLst>
              <a:gd name="adj1" fmla="val -1039"/>
            </a:avLst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98D122C6-9D74-41D0-CB63-41AFFEF66224}"/>
              </a:ext>
            </a:extLst>
          </p:cNvPr>
          <p:cNvSpPr txBox="1"/>
          <p:nvPr/>
        </p:nvSpPr>
        <p:spPr>
          <a:xfrm>
            <a:off x="7236296" y="1340837"/>
            <a:ext cx="838161" cy="2616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98B3605-9B86-5320-DCF0-A27176366C7B}"/>
              </a:ext>
            </a:extLst>
          </p:cNvPr>
          <p:cNvSpPr txBox="1">
            <a:spLocks/>
          </p:cNvSpPr>
          <p:nvPr/>
        </p:nvSpPr>
        <p:spPr>
          <a:xfrm>
            <a:off x="665393" y="2779444"/>
            <a:ext cx="5874797" cy="17269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nl-NL" dirty="0"/>
              <a:t>Similar procedure as with the A1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nl-NL" dirty="0"/>
              <a:t>Check the results carefully (displacements, stresses, cracking, etc).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nl-NL" dirty="0"/>
              <a:t>Check if deformed shape alligns with the location and behaviour of connections.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71B80C-4DA3-EAEC-ADB7-82A7AFA26A85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3249844677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21FCA7D-DA43-407F-A44C-315F737DF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260" y="14218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6B181BA-A481-489B-8FF7-FB5EDFBFF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117804"/>
            <a:ext cx="2174554" cy="89410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7533354-F8CC-42BB-AECC-F96BEF07DD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0173" y="3191145"/>
            <a:ext cx="2236610" cy="747424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172E61-0F35-40E5-BDEC-C4FC38CB3B68}"/>
              </a:ext>
            </a:extLst>
          </p:cNvPr>
          <p:cNvCxnSpPr>
            <a:cxnSpLocks/>
          </p:cNvCxnSpPr>
          <p:nvPr/>
        </p:nvCxnSpPr>
        <p:spPr>
          <a:xfrm>
            <a:off x="2786114" y="3812060"/>
            <a:ext cx="3240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D0B997BC-0702-4B13-9536-0205015D80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8947" y="2532961"/>
            <a:ext cx="2951872" cy="831237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ECABD64E-11DD-49B0-B2CC-61EA4BF6D934}"/>
              </a:ext>
            </a:extLst>
          </p:cNvPr>
          <p:cNvSpPr/>
          <p:nvPr/>
        </p:nvSpPr>
        <p:spPr>
          <a:xfrm>
            <a:off x="7665357" y="2880810"/>
            <a:ext cx="288032" cy="16139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E42A0AC-C9C4-4EEB-B42B-7801AF72E921}"/>
              </a:ext>
            </a:extLst>
          </p:cNvPr>
          <p:cNvCxnSpPr>
            <a:cxnSpLocks/>
          </p:cNvCxnSpPr>
          <p:nvPr/>
        </p:nvCxnSpPr>
        <p:spPr>
          <a:xfrm flipV="1">
            <a:off x="4418306" y="2983639"/>
            <a:ext cx="3247051" cy="740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2599C708-8DE5-42B2-ADFE-6AA303955F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544" y="1003585"/>
            <a:ext cx="1954683" cy="1792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BCC37D-C8C6-3F6B-C651-98CFC133CD00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2516086458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28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21FCA7D-DA43-407F-A44C-315F737DF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260" y="14218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F1E2E7-9B87-4E5C-B1C0-CA215155E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3053505"/>
            <a:ext cx="2470792" cy="18451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D80EA3-D40A-42C5-AE10-C1482C3C3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761951"/>
            <a:ext cx="1614313" cy="2188027"/>
          </a:xfrm>
          <a:prstGeom prst="rect">
            <a:avLst/>
          </a:prstGeo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4852B0A0-3803-466F-885D-8B2006108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55576" y="942350"/>
            <a:ext cx="2544640" cy="3779838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F3B124C-53A0-4638-B85B-8DF28055F094}"/>
              </a:ext>
            </a:extLst>
          </p:cNvPr>
          <p:cNvSpPr/>
          <p:nvPr/>
        </p:nvSpPr>
        <p:spPr>
          <a:xfrm>
            <a:off x="1187624" y="2787774"/>
            <a:ext cx="432048" cy="162204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7953463-A39D-452C-8F7F-9F040A00B3E8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1619673" y="1855965"/>
            <a:ext cx="3168351" cy="1003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AAD8F0F-CBCF-4961-A194-E973C55DE1B8}"/>
              </a:ext>
            </a:extLst>
          </p:cNvPr>
          <p:cNvCxnSpPr>
            <a:cxnSpLocks/>
            <a:stCxn id="37" idx="3"/>
            <a:endCxn id="10" idx="1"/>
          </p:cNvCxnSpPr>
          <p:nvPr/>
        </p:nvCxnSpPr>
        <p:spPr>
          <a:xfrm>
            <a:off x="1619672" y="3579862"/>
            <a:ext cx="2880320" cy="396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0BC7383D-831F-47F3-AC7B-54BC370A212F}"/>
              </a:ext>
            </a:extLst>
          </p:cNvPr>
          <p:cNvSpPr/>
          <p:nvPr/>
        </p:nvSpPr>
        <p:spPr>
          <a:xfrm>
            <a:off x="1187624" y="3498760"/>
            <a:ext cx="432048" cy="162204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D763429-2336-4055-BC72-3F610D7A6101}"/>
              </a:ext>
            </a:extLst>
          </p:cNvPr>
          <p:cNvSpPr/>
          <p:nvPr/>
        </p:nvSpPr>
        <p:spPr>
          <a:xfrm>
            <a:off x="5508104" y="3614508"/>
            <a:ext cx="432048" cy="162204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73DB8E-9E8F-034C-643D-A1F3872CFD73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1678687889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Non-linear Time History analyses (A12)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29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6682C53-93C4-42EC-8FB7-9EFF8AD07179}"/>
              </a:ext>
            </a:extLst>
          </p:cNvPr>
          <p:cNvSpPr txBox="1"/>
          <p:nvPr/>
        </p:nvSpPr>
        <p:spPr>
          <a:xfrm>
            <a:off x="6006557" y="1868783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A12: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AB40F9-0634-43CF-8EF8-3717A4189ABD}"/>
              </a:ext>
            </a:extLst>
          </p:cNvPr>
          <p:cNvSpPr txBox="1"/>
          <p:nvPr/>
        </p:nvSpPr>
        <p:spPr>
          <a:xfrm>
            <a:off x="6012160" y="1071856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A10: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5AA1614-28CF-4B4C-9EB7-BB5C46B38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649" y="1471253"/>
            <a:ext cx="2907407" cy="2061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192C9F7-AA38-40C9-935F-96C08DA9D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7649" y="2206718"/>
            <a:ext cx="2860494" cy="235635"/>
          </a:xfrm>
          <a:prstGeom prst="rect">
            <a:avLst/>
          </a:prstGeom>
        </p:spPr>
      </p:pic>
      <p:sp>
        <p:nvSpPr>
          <p:cNvPr id="14" name="TextBox 13">
            <a:hlinkClick r:id="rId6"/>
            <a:extLst>
              <a:ext uri="{FF2B5EF4-FFF2-40B4-BE49-F238E27FC236}">
                <a16:creationId xmlns:a16="http://schemas.microsoft.com/office/drawing/2014/main" id="{C9259E27-6760-4C74-8CE6-D5CF367A98EF}"/>
              </a:ext>
            </a:extLst>
          </p:cNvPr>
          <p:cNvSpPr txBox="1"/>
          <p:nvPr/>
        </p:nvSpPr>
        <p:spPr>
          <a:xfrm>
            <a:off x="4467984" y="887554"/>
            <a:ext cx="838161" cy="2616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9E177123-E41E-431B-9ADA-EA6E89744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7" y="1268652"/>
            <a:ext cx="4716016" cy="1061829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Nonlinear time history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flexbase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analysis (step A12)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if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'A12'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in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analysis: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project.viia_create_loads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'Base motion'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project.viia_add_basemotion_signals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()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project.viia_create_loadcombination_base_motion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(signal[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0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])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project.viia_create_datfile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()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project.viia_analysis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analysis_nr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'A12'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run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run_analysis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signals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=signal)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96C6E-E439-F902-FCD8-EACAB4009A83}"/>
              </a:ext>
            </a:extLst>
          </p:cNvPr>
          <p:cNvSpPr txBox="1"/>
          <p:nvPr/>
        </p:nvSpPr>
        <p:spPr>
          <a:xfrm>
            <a:off x="3563888" y="2449969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00B050"/>
                </a:solidFill>
              </a:rPr>
              <a:t>= False. Run in server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68DD0D83-AF21-A1E1-A926-E6A156866783}"/>
              </a:ext>
            </a:extLst>
          </p:cNvPr>
          <p:cNvCxnSpPr>
            <a:cxnSpLocks/>
            <a:stCxn id="13" idx="2"/>
            <a:endCxn id="10" idx="1"/>
          </p:cNvCxnSpPr>
          <p:nvPr/>
        </p:nvCxnSpPr>
        <p:spPr>
          <a:xfrm rot="16200000" flipH="1">
            <a:off x="3209742" y="2234323"/>
            <a:ext cx="257988" cy="450303"/>
          </a:xfrm>
          <a:prstGeom prst="bentConnector2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35F34EC-0208-9079-A187-19C0C60F5316}"/>
              </a:ext>
            </a:extLst>
          </p:cNvPr>
          <p:cNvSpPr txBox="1">
            <a:spLocks/>
          </p:cNvSpPr>
          <p:nvPr/>
        </p:nvSpPr>
        <p:spPr>
          <a:xfrm>
            <a:off x="665394" y="3075806"/>
            <a:ext cx="4806200" cy="14305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nl-NL" dirty="0"/>
              <a:t>Check memory in the server before running the analysis!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nl-NL" dirty="0"/>
              <a:t>When finished check all element results according to the UPR compliance criteria.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AAE96E-9F91-65C5-FE9F-A9971BD7C04C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364329507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7DEB20-91D6-5EBB-7C44-9A780E347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531843"/>
            <a:ext cx="8171999" cy="410788"/>
          </a:xfrm>
        </p:spPr>
        <p:txBody>
          <a:bodyPr>
            <a:normAutofit fontScale="90000"/>
          </a:bodyPr>
          <a:lstStyle/>
          <a:p>
            <a:r>
              <a:rPr lang="nl-NL" dirty="0"/>
              <a:t>Fixed base analyses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675F6-72AF-13D0-6C15-2DC3CE5568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EBEA94-7459-52EC-7F2E-A0D6E479AAEE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2589226173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7433" y="915566"/>
            <a:ext cx="8172566" cy="3780000"/>
          </a:xfrm>
        </p:spPr>
        <p:txBody>
          <a:bodyPr/>
          <a:lstStyle/>
          <a:p>
            <a:r>
              <a:rPr lang="en-GB" dirty="0"/>
              <a:t>Create the A12 analysis for the workshop model in DIANA for </a:t>
            </a:r>
            <a:br>
              <a:rPr lang="en-GB" dirty="0"/>
            </a:br>
            <a:r>
              <a:rPr lang="en-GB" dirty="0"/>
              <a:t>signal S3.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sz="1600" dirty="0"/>
              <a:t>Bonus:</a:t>
            </a:r>
          </a:p>
          <a:p>
            <a:r>
              <a:rPr lang="en-GB" dirty="0"/>
              <a:t>Change the iteration method to ‘secant’ through the </a:t>
            </a:r>
            <a:r>
              <a:rPr lang="en-GB" dirty="0" err="1"/>
              <a:t>viiaPackage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30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21FCA7D-DA43-407F-A44C-315F737DF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260" y="14218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58C5F9-361F-4839-B6A0-9EDCF9833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828" y="331117"/>
            <a:ext cx="1861199" cy="8616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E02AE1-D94C-A063-5C7E-E771D43A5797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2008853687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7A6FCD4C-E98A-4346-8970-01D056BC9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73964" y="1227906"/>
            <a:ext cx="3196072" cy="26876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F22CF-AAD2-4A68-9E6B-ABC28B1A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B3D5C-7334-4AE0-A013-4236A9B17382}"/>
              </a:ext>
            </a:extLst>
          </p:cNvPr>
          <p:cNvSpPr txBox="1"/>
          <p:nvPr/>
        </p:nvSpPr>
        <p:spPr>
          <a:xfrm>
            <a:off x="634420" y="4775589"/>
            <a:ext cx="22682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/>
              <a:t>23 March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6A3EB0-E722-0BC2-A202-F92758207504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2598460634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7DEB20-91D6-5EBB-7C44-9A780E347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531843"/>
            <a:ext cx="8171999" cy="410788"/>
          </a:xfrm>
        </p:spPr>
        <p:txBody>
          <a:bodyPr>
            <a:normAutofit fontScale="90000"/>
          </a:bodyPr>
          <a:lstStyle/>
          <a:p>
            <a:r>
              <a:rPr lang="nl-NL" dirty="0"/>
              <a:t>Result handling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675F6-72AF-13D0-6C15-2DC3CE5568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6B60D7-1EB6-4F29-C35C-8432BB057194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3979047771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Convergence graph </a:t>
            </a:r>
          </a:p>
          <a:p>
            <a:r>
              <a:rPr lang="en-US" sz="1600" dirty="0"/>
              <a:t>Base shear </a:t>
            </a:r>
          </a:p>
          <a:p>
            <a:r>
              <a:rPr lang="en-US" dirty="0"/>
              <a:t>Out-of-plane displacements </a:t>
            </a:r>
          </a:p>
          <a:p>
            <a:r>
              <a:rPr lang="en-US" sz="1600" dirty="0"/>
              <a:t>Result pictures  </a:t>
            </a:r>
          </a:p>
          <a:p>
            <a:r>
              <a:rPr lang="en-US" dirty="0"/>
              <a:t>Acceleration graphs </a:t>
            </a:r>
          </a:p>
          <a:p>
            <a:r>
              <a:rPr lang="en-US" sz="1600" b="1" dirty="0"/>
              <a:t>Geo Output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33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21FCA7D-DA43-407F-A44C-315F737DF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260" y="14218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7336A90B-8A01-4D7F-B745-B456CDC6247E}"/>
              </a:ext>
            </a:extLst>
          </p:cNvPr>
          <p:cNvSpPr txBox="1"/>
          <p:nvPr/>
        </p:nvSpPr>
        <p:spPr>
          <a:xfrm>
            <a:off x="6660232" y="442084"/>
            <a:ext cx="838161" cy="2616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28AE3C-5AC8-D578-EC9C-8FEA48389D08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59593765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CAB18-491A-4C6E-B96A-5F28B9077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Convergence graph and base shear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D916079F-3D16-419B-917D-C2C6C260F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6" y="1342814"/>
            <a:ext cx="3686807" cy="245787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B36EF-28CD-4523-9841-A0E20A783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34</a:t>
            </a:fld>
            <a:endParaRPr lang="en-GB" dirty="0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E3A4286E-77E1-46F8-9C4F-F100693956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16" y="1966893"/>
            <a:ext cx="4860032" cy="16200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9D77B3-8177-07C8-5581-F267482DDFC2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1842094660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15B50-4CF7-1C1C-6228-C75C4A645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Out-of-plane displacements 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E2B92-4FFB-A65C-F61D-F6332EE2B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35</a:t>
            </a:fld>
            <a:endParaRPr lang="en-GB" dirty="0"/>
          </a:p>
        </p:txBody>
      </p:sp>
      <p:pic>
        <p:nvPicPr>
          <p:cNvPr id="5" name="Picture 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C5A96980-8E31-E244-ADFA-7FBE90159B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04" y="1275606"/>
            <a:ext cx="4499992" cy="1499997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ACB9A43B-7712-9A3C-0AC3-EAD122C97E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04" y="3003798"/>
            <a:ext cx="4680520" cy="15601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7479F0-C9DC-8711-95B6-C04254A756E7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723730057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CAB18-491A-4C6E-B96A-5F28B9077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Result pictures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B36EF-28CD-4523-9841-A0E20A783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36</a:t>
            </a:fld>
            <a:endParaRPr lang="en-GB" dirty="0"/>
          </a:p>
        </p:txBody>
      </p:sp>
      <p:pic>
        <p:nvPicPr>
          <p:cNvPr id="9" name="Picture 8" descr="Diagram, engineering drawing&#10;&#10;Description automatically generated">
            <a:extLst>
              <a:ext uri="{FF2B5EF4-FFF2-40B4-BE49-F238E27FC236}">
                <a16:creationId xmlns:a16="http://schemas.microsoft.com/office/drawing/2014/main" id="{BC6583E6-A62D-4AA4-8606-7A97D67983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03598"/>
            <a:ext cx="3717032" cy="2787774"/>
          </a:xfrm>
          <a:prstGeom prst="rect">
            <a:avLst/>
          </a:prstGeom>
        </p:spPr>
      </p:pic>
      <p:pic>
        <p:nvPicPr>
          <p:cNvPr id="11" name="Picture 10" descr="Diagram, engineering drawing&#10;&#10;Description automatically generated">
            <a:extLst>
              <a:ext uri="{FF2B5EF4-FFF2-40B4-BE49-F238E27FC236}">
                <a16:creationId xmlns:a16="http://schemas.microsoft.com/office/drawing/2014/main" id="{908F5388-02FB-46D2-959F-1B4FD46642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679" y="1203598"/>
            <a:ext cx="3920889" cy="29406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E02273-28E5-2723-557E-8398617CA78D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213925640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C4E42-11CA-C56B-98D1-F6A8ACED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Acceleration graphs 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4C295-1D5A-E9FD-C27E-C8A657FF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37</a:t>
            </a:fld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B594D2-818F-FDE7-76DC-CC80508718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0926" y="1419622"/>
            <a:ext cx="7466234" cy="248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2721A5-8C11-4082-4141-A8DD9058FB5A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id="{5D188081-BC4A-572D-0237-814DDD2EAFDF}"/>
              </a:ext>
            </a:extLst>
          </p:cNvPr>
          <p:cNvSpPr txBox="1"/>
          <p:nvPr/>
        </p:nvSpPr>
        <p:spPr>
          <a:xfrm>
            <a:off x="7373183" y="425752"/>
            <a:ext cx="838161" cy="2616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Protocol</a:t>
            </a:r>
          </a:p>
        </p:txBody>
      </p:sp>
    </p:spTree>
    <p:extLst>
      <p:ext uri="{BB962C8B-B14F-4D97-AF65-F5344CB8AC3E}">
        <p14:creationId xmlns:p14="http://schemas.microsoft.com/office/powerpoint/2010/main" val="296544338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running A10 analysis, set ‘</a:t>
            </a:r>
            <a:r>
              <a:rPr lang="en-GB" dirty="0" err="1"/>
              <a:t>run_analysis</a:t>
            </a:r>
            <a:r>
              <a:rPr lang="en-GB" dirty="0"/>
              <a:t>’ to </a:t>
            </a:r>
            <a:r>
              <a:rPr lang="en-GB" b="1" dirty="0"/>
              <a:t>True. </a:t>
            </a:r>
            <a:r>
              <a:rPr lang="en-GB" dirty="0" err="1"/>
              <a:t>geo_output</a:t>
            </a:r>
            <a:r>
              <a:rPr lang="en-GB" dirty="0"/>
              <a:t>_</a:t>
            </a:r>
            <a:r>
              <a:rPr lang="en-GB" b="1" dirty="0"/>
              <a:t> </a:t>
            </a:r>
            <a:r>
              <a:rPr lang="en-GB" dirty="0" err="1"/>
              <a:t>nls</a:t>
            </a:r>
            <a:r>
              <a:rPr lang="en-GB" dirty="0"/>
              <a:t> is automatically created in analysis folder.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Alternatively, this can be manually created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000" dirty="0" err="1"/>
              <a:t>GeoOutput</a:t>
            </a:r>
            <a:r>
              <a:rPr lang="en-GB" sz="2000" dirty="0"/>
              <a:t> NLS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38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21FCA7D-DA43-407F-A44C-315F737DF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260" y="14218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CC00D8-A57E-46AF-AA0E-9D09AE98D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44" y="1421897"/>
            <a:ext cx="4284496" cy="147197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B626749-94DF-4A66-B51B-A977379D1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71" y="1421897"/>
            <a:ext cx="3199631" cy="181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1CF8F1-788E-4430-9C00-8E794718C4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997" y="3649170"/>
            <a:ext cx="4632084" cy="429021"/>
          </a:xfrm>
          <a:prstGeom prst="rect">
            <a:avLst/>
          </a:prstGeom>
        </p:spPr>
      </p:pic>
      <p:sp>
        <p:nvSpPr>
          <p:cNvPr id="10" name="TextBox 9">
            <a:hlinkClick r:id="rId7"/>
            <a:extLst>
              <a:ext uri="{FF2B5EF4-FFF2-40B4-BE49-F238E27FC236}">
                <a16:creationId xmlns:a16="http://schemas.microsoft.com/office/drawing/2014/main" id="{B2036A28-1F86-4981-8906-BC3952468619}"/>
              </a:ext>
            </a:extLst>
          </p:cNvPr>
          <p:cNvSpPr txBox="1"/>
          <p:nvPr/>
        </p:nvSpPr>
        <p:spPr>
          <a:xfrm>
            <a:off x="7373183" y="425752"/>
            <a:ext cx="838161" cy="2616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BA886B-EA93-D4D2-52BF-E815E8973CC1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4129119100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NLS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39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21FCA7D-DA43-407F-A44C-315F737DF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260" y="14218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D6D836-3167-4A66-BC0B-75478497C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613" y="1167594"/>
            <a:ext cx="4347684" cy="2808312"/>
          </a:xfrm>
          <a:prstGeom prst="rect">
            <a:avLst/>
          </a:prstGeom>
        </p:spPr>
      </p:pic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A8202068-1576-46B9-A10A-12B3C5559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33" y="915566"/>
            <a:ext cx="3501180" cy="3780000"/>
          </a:xfrm>
        </p:spPr>
        <p:txBody>
          <a:bodyPr/>
          <a:lstStyle/>
          <a:p>
            <a:r>
              <a:rPr lang="en-US" sz="1600" b="1" dirty="0"/>
              <a:t>Geo Output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0691282-0AB0-4578-A48C-2B4AD7AD754E}"/>
              </a:ext>
            </a:extLst>
          </p:cNvPr>
          <p:cNvCxnSpPr>
            <a:cxnSpLocks/>
          </p:cNvCxnSpPr>
          <p:nvPr/>
        </p:nvCxnSpPr>
        <p:spPr>
          <a:xfrm>
            <a:off x="1610242" y="1533620"/>
            <a:ext cx="225454" cy="678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A761FF1-D245-4C3C-AA48-5A00F7323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703" y="2283718"/>
            <a:ext cx="2318540" cy="2080856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58CC4C84-1883-4D51-82FE-43EF3D2E9785}"/>
              </a:ext>
            </a:extLst>
          </p:cNvPr>
          <p:cNvSpPr/>
          <p:nvPr/>
        </p:nvSpPr>
        <p:spPr>
          <a:xfrm>
            <a:off x="3923928" y="2643758"/>
            <a:ext cx="1008112" cy="288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hlinkClick r:id="rId6"/>
            <a:extLst>
              <a:ext uri="{FF2B5EF4-FFF2-40B4-BE49-F238E27FC236}">
                <a16:creationId xmlns:a16="http://schemas.microsoft.com/office/drawing/2014/main" id="{72F353D1-5247-40A6-A0A0-F12C3539477F}"/>
              </a:ext>
            </a:extLst>
          </p:cNvPr>
          <p:cNvSpPr txBox="1"/>
          <p:nvPr/>
        </p:nvSpPr>
        <p:spPr>
          <a:xfrm>
            <a:off x="2502372" y="1036789"/>
            <a:ext cx="838161" cy="2616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34F4EB-1D33-5A61-686B-D3222A8D441F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106487288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23AAC-0C64-435A-9809-819625A0B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Booleans </a:t>
            </a:r>
            <a:r>
              <a:rPr lang="en-US" dirty="0" err="1"/>
              <a:t>mainscript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8A3DB-3BAB-40FA-8A06-C71DA81D1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747E116-36D7-48A6-BFBA-88FB686B52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68000" y="873198"/>
            <a:ext cx="3485249" cy="3816429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Boolean to add boundary springs during static analysis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boundary_spring_static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=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False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Analysis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analysis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= [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'A1'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num_modes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=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100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signal = [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'S1'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run_analysis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=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True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pictures =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True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Boolean for mesh check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mesh_check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=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True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Boolean for applying connections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detailing =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True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Boolean for report creation, set to True to create report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report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=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False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governing_analysis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=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'S1'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</a:b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Boolean for cost quantities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cost_quantities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=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False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ED9504-6A78-4231-9648-7EC250E4006B}"/>
              </a:ext>
            </a:extLst>
          </p:cNvPr>
          <p:cNvSpPr txBox="1"/>
          <p:nvPr/>
        </p:nvSpPr>
        <p:spPr>
          <a:xfrm>
            <a:off x="4716016" y="63371"/>
            <a:ext cx="4176463" cy="5016758"/>
          </a:xfrm>
          <a:custGeom>
            <a:avLst/>
            <a:gdLst>
              <a:gd name="connsiteX0" fmla="*/ 0 w 4176463"/>
              <a:gd name="connsiteY0" fmla="*/ 0 h 5016758"/>
              <a:gd name="connsiteX1" fmla="*/ 612548 w 4176463"/>
              <a:gd name="connsiteY1" fmla="*/ 0 h 5016758"/>
              <a:gd name="connsiteX2" fmla="*/ 1350390 w 4176463"/>
              <a:gd name="connsiteY2" fmla="*/ 0 h 5016758"/>
              <a:gd name="connsiteX3" fmla="*/ 2088232 w 4176463"/>
              <a:gd name="connsiteY3" fmla="*/ 0 h 5016758"/>
              <a:gd name="connsiteX4" fmla="*/ 2826073 w 4176463"/>
              <a:gd name="connsiteY4" fmla="*/ 0 h 5016758"/>
              <a:gd name="connsiteX5" fmla="*/ 3480386 w 4176463"/>
              <a:gd name="connsiteY5" fmla="*/ 0 h 5016758"/>
              <a:gd name="connsiteX6" fmla="*/ 4176463 w 4176463"/>
              <a:gd name="connsiteY6" fmla="*/ 0 h 5016758"/>
              <a:gd name="connsiteX7" fmla="*/ 4176463 w 4176463"/>
              <a:gd name="connsiteY7" fmla="*/ 576927 h 5016758"/>
              <a:gd name="connsiteX8" fmla="*/ 4176463 w 4176463"/>
              <a:gd name="connsiteY8" fmla="*/ 1254190 h 5016758"/>
              <a:gd name="connsiteX9" fmla="*/ 4176463 w 4176463"/>
              <a:gd name="connsiteY9" fmla="*/ 1831117 h 5016758"/>
              <a:gd name="connsiteX10" fmla="*/ 4176463 w 4176463"/>
              <a:gd name="connsiteY10" fmla="*/ 2458211 h 5016758"/>
              <a:gd name="connsiteX11" fmla="*/ 4176463 w 4176463"/>
              <a:gd name="connsiteY11" fmla="*/ 2984971 h 5016758"/>
              <a:gd name="connsiteX12" fmla="*/ 4176463 w 4176463"/>
              <a:gd name="connsiteY12" fmla="*/ 3612066 h 5016758"/>
              <a:gd name="connsiteX13" fmla="*/ 4176463 w 4176463"/>
              <a:gd name="connsiteY13" fmla="*/ 4339496 h 5016758"/>
              <a:gd name="connsiteX14" fmla="*/ 4176463 w 4176463"/>
              <a:gd name="connsiteY14" fmla="*/ 5016758 h 5016758"/>
              <a:gd name="connsiteX15" fmla="*/ 3438621 w 4176463"/>
              <a:gd name="connsiteY15" fmla="*/ 5016758 h 5016758"/>
              <a:gd name="connsiteX16" fmla="*/ 2826073 w 4176463"/>
              <a:gd name="connsiteY16" fmla="*/ 5016758 h 5016758"/>
              <a:gd name="connsiteX17" fmla="*/ 2129996 w 4176463"/>
              <a:gd name="connsiteY17" fmla="*/ 5016758 h 5016758"/>
              <a:gd name="connsiteX18" fmla="*/ 1433919 w 4176463"/>
              <a:gd name="connsiteY18" fmla="*/ 5016758 h 5016758"/>
              <a:gd name="connsiteX19" fmla="*/ 737842 w 4176463"/>
              <a:gd name="connsiteY19" fmla="*/ 5016758 h 5016758"/>
              <a:gd name="connsiteX20" fmla="*/ 0 w 4176463"/>
              <a:gd name="connsiteY20" fmla="*/ 5016758 h 5016758"/>
              <a:gd name="connsiteX21" fmla="*/ 0 w 4176463"/>
              <a:gd name="connsiteY21" fmla="*/ 4389663 h 5016758"/>
              <a:gd name="connsiteX22" fmla="*/ 0 w 4176463"/>
              <a:gd name="connsiteY22" fmla="*/ 3913071 h 5016758"/>
              <a:gd name="connsiteX23" fmla="*/ 0 w 4176463"/>
              <a:gd name="connsiteY23" fmla="*/ 3336144 h 5016758"/>
              <a:gd name="connsiteX24" fmla="*/ 0 w 4176463"/>
              <a:gd name="connsiteY24" fmla="*/ 2709049 h 5016758"/>
              <a:gd name="connsiteX25" fmla="*/ 0 w 4176463"/>
              <a:gd name="connsiteY25" fmla="*/ 2232457 h 5016758"/>
              <a:gd name="connsiteX26" fmla="*/ 0 w 4176463"/>
              <a:gd name="connsiteY26" fmla="*/ 1605363 h 5016758"/>
              <a:gd name="connsiteX27" fmla="*/ 0 w 4176463"/>
              <a:gd name="connsiteY27" fmla="*/ 877933 h 5016758"/>
              <a:gd name="connsiteX28" fmla="*/ 0 w 4176463"/>
              <a:gd name="connsiteY28" fmla="*/ 0 h 501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176463" h="5016758" fill="none" extrusionOk="0">
                <a:moveTo>
                  <a:pt x="0" y="0"/>
                </a:moveTo>
                <a:cubicBezTo>
                  <a:pt x="163911" y="-4371"/>
                  <a:pt x="353437" y="-11672"/>
                  <a:pt x="612548" y="0"/>
                </a:cubicBezTo>
                <a:cubicBezTo>
                  <a:pt x="871659" y="11672"/>
                  <a:pt x="1107349" y="-23617"/>
                  <a:pt x="1350390" y="0"/>
                </a:cubicBezTo>
                <a:cubicBezTo>
                  <a:pt x="1593431" y="23617"/>
                  <a:pt x="1924667" y="-4469"/>
                  <a:pt x="2088232" y="0"/>
                </a:cubicBezTo>
                <a:cubicBezTo>
                  <a:pt x="2251797" y="4469"/>
                  <a:pt x="2645870" y="-9279"/>
                  <a:pt x="2826073" y="0"/>
                </a:cubicBezTo>
                <a:cubicBezTo>
                  <a:pt x="3006276" y="9279"/>
                  <a:pt x="3339747" y="24217"/>
                  <a:pt x="3480386" y="0"/>
                </a:cubicBezTo>
                <a:cubicBezTo>
                  <a:pt x="3621025" y="-24217"/>
                  <a:pt x="3852369" y="-17306"/>
                  <a:pt x="4176463" y="0"/>
                </a:cubicBezTo>
                <a:cubicBezTo>
                  <a:pt x="4193756" y="223611"/>
                  <a:pt x="4173702" y="437837"/>
                  <a:pt x="4176463" y="576927"/>
                </a:cubicBezTo>
                <a:cubicBezTo>
                  <a:pt x="4179224" y="716017"/>
                  <a:pt x="4153804" y="1034272"/>
                  <a:pt x="4176463" y="1254190"/>
                </a:cubicBezTo>
                <a:cubicBezTo>
                  <a:pt x="4199122" y="1474108"/>
                  <a:pt x="4196914" y="1638524"/>
                  <a:pt x="4176463" y="1831117"/>
                </a:cubicBezTo>
                <a:cubicBezTo>
                  <a:pt x="4156012" y="2023710"/>
                  <a:pt x="4169538" y="2331170"/>
                  <a:pt x="4176463" y="2458211"/>
                </a:cubicBezTo>
                <a:cubicBezTo>
                  <a:pt x="4183388" y="2585252"/>
                  <a:pt x="4176160" y="2839996"/>
                  <a:pt x="4176463" y="2984971"/>
                </a:cubicBezTo>
                <a:cubicBezTo>
                  <a:pt x="4176766" y="3129946"/>
                  <a:pt x="4176481" y="3371542"/>
                  <a:pt x="4176463" y="3612066"/>
                </a:cubicBezTo>
                <a:cubicBezTo>
                  <a:pt x="4176445" y="3852590"/>
                  <a:pt x="4175252" y="4188351"/>
                  <a:pt x="4176463" y="4339496"/>
                </a:cubicBezTo>
                <a:cubicBezTo>
                  <a:pt x="4177675" y="4490641"/>
                  <a:pt x="4181718" y="4713738"/>
                  <a:pt x="4176463" y="5016758"/>
                </a:cubicBezTo>
                <a:cubicBezTo>
                  <a:pt x="4020198" y="5014357"/>
                  <a:pt x="3698505" y="5044196"/>
                  <a:pt x="3438621" y="5016758"/>
                </a:cubicBezTo>
                <a:cubicBezTo>
                  <a:pt x="3178737" y="4989320"/>
                  <a:pt x="3024485" y="5024868"/>
                  <a:pt x="2826073" y="5016758"/>
                </a:cubicBezTo>
                <a:cubicBezTo>
                  <a:pt x="2627661" y="5008648"/>
                  <a:pt x="2422522" y="5008564"/>
                  <a:pt x="2129996" y="5016758"/>
                </a:cubicBezTo>
                <a:cubicBezTo>
                  <a:pt x="1837470" y="5024952"/>
                  <a:pt x="1736754" y="5013280"/>
                  <a:pt x="1433919" y="5016758"/>
                </a:cubicBezTo>
                <a:cubicBezTo>
                  <a:pt x="1131084" y="5020236"/>
                  <a:pt x="1060283" y="4987765"/>
                  <a:pt x="737842" y="5016758"/>
                </a:cubicBezTo>
                <a:cubicBezTo>
                  <a:pt x="415401" y="5045751"/>
                  <a:pt x="300483" y="5016988"/>
                  <a:pt x="0" y="5016758"/>
                </a:cubicBezTo>
                <a:cubicBezTo>
                  <a:pt x="-14317" y="4868041"/>
                  <a:pt x="-21838" y="4604635"/>
                  <a:pt x="0" y="4389663"/>
                </a:cubicBezTo>
                <a:cubicBezTo>
                  <a:pt x="21838" y="4174691"/>
                  <a:pt x="7748" y="4088659"/>
                  <a:pt x="0" y="3913071"/>
                </a:cubicBezTo>
                <a:cubicBezTo>
                  <a:pt x="-7748" y="3737483"/>
                  <a:pt x="19062" y="3460472"/>
                  <a:pt x="0" y="3336144"/>
                </a:cubicBezTo>
                <a:cubicBezTo>
                  <a:pt x="-19062" y="3211816"/>
                  <a:pt x="-3125" y="2881595"/>
                  <a:pt x="0" y="2709049"/>
                </a:cubicBezTo>
                <a:cubicBezTo>
                  <a:pt x="3125" y="2536504"/>
                  <a:pt x="-159" y="2411974"/>
                  <a:pt x="0" y="2232457"/>
                </a:cubicBezTo>
                <a:cubicBezTo>
                  <a:pt x="159" y="2052940"/>
                  <a:pt x="-29898" y="1801223"/>
                  <a:pt x="0" y="1605363"/>
                </a:cubicBezTo>
                <a:cubicBezTo>
                  <a:pt x="29898" y="1409503"/>
                  <a:pt x="31358" y="1143446"/>
                  <a:pt x="0" y="877933"/>
                </a:cubicBezTo>
                <a:cubicBezTo>
                  <a:pt x="-31358" y="612420"/>
                  <a:pt x="-5572" y="397344"/>
                  <a:pt x="0" y="0"/>
                </a:cubicBezTo>
                <a:close/>
              </a:path>
              <a:path w="4176463" h="5016758" stroke="0" extrusionOk="0">
                <a:moveTo>
                  <a:pt x="0" y="0"/>
                </a:moveTo>
                <a:cubicBezTo>
                  <a:pt x="150153" y="31545"/>
                  <a:pt x="381288" y="-20775"/>
                  <a:pt x="696077" y="0"/>
                </a:cubicBezTo>
                <a:cubicBezTo>
                  <a:pt x="1010866" y="20775"/>
                  <a:pt x="1183573" y="24239"/>
                  <a:pt x="1350390" y="0"/>
                </a:cubicBezTo>
                <a:cubicBezTo>
                  <a:pt x="1517207" y="-24239"/>
                  <a:pt x="1658399" y="7824"/>
                  <a:pt x="1921173" y="0"/>
                </a:cubicBezTo>
                <a:cubicBezTo>
                  <a:pt x="2183947" y="-7824"/>
                  <a:pt x="2511164" y="9349"/>
                  <a:pt x="2659015" y="0"/>
                </a:cubicBezTo>
                <a:cubicBezTo>
                  <a:pt x="2806866" y="-9349"/>
                  <a:pt x="2947450" y="461"/>
                  <a:pt x="3229798" y="0"/>
                </a:cubicBezTo>
                <a:cubicBezTo>
                  <a:pt x="3512146" y="-461"/>
                  <a:pt x="3878047" y="-12395"/>
                  <a:pt x="4176463" y="0"/>
                </a:cubicBezTo>
                <a:cubicBezTo>
                  <a:pt x="4148809" y="254119"/>
                  <a:pt x="4176241" y="465589"/>
                  <a:pt x="4176463" y="727430"/>
                </a:cubicBezTo>
                <a:cubicBezTo>
                  <a:pt x="4176686" y="989271"/>
                  <a:pt x="4175893" y="1170545"/>
                  <a:pt x="4176463" y="1404692"/>
                </a:cubicBezTo>
                <a:cubicBezTo>
                  <a:pt x="4177033" y="1638839"/>
                  <a:pt x="4192118" y="1838752"/>
                  <a:pt x="4176463" y="2132122"/>
                </a:cubicBezTo>
                <a:cubicBezTo>
                  <a:pt x="4160809" y="2425492"/>
                  <a:pt x="4202927" y="2636643"/>
                  <a:pt x="4176463" y="2859552"/>
                </a:cubicBezTo>
                <a:cubicBezTo>
                  <a:pt x="4150000" y="3082461"/>
                  <a:pt x="4141912" y="3346010"/>
                  <a:pt x="4176463" y="3586982"/>
                </a:cubicBezTo>
                <a:cubicBezTo>
                  <a:pt x="4211015" y="3827954"/>
                  <a:pt x="4206009" y="4047226"/>
                  <a:pt x="4176463" y="4314412"/>
                </a:cubicBezTo>
                <a:cubicBezTo>
                  <a:pt x="4146918" y="4581598"/>
                  <a:pt x="4148920" y="4727266"/>
                  <a:pt x="4176463" y="5016758"/>
                </a:cubicBezTo>
                <a:cubicBezTo>
                  <a:pt x="3867568" y="5045209"/>
                  <a:pt x="3646028" y="4990088"/>
                  <a:pt x="3396857" y="5016758"/>
                </a:cubicBezTo>
                <a:cubicBezTo>
                  <a:pt x="3147686" y="5043428"/>
                  <a:pt x="2996495" y="4985932"/>
                  <a:pt x="2700779" y="5016758"/>
                </a:cubicBezTo>
                <a:cubicBezTo>
                  <a:pt x="2405063" y="5047584"/>
                  <a:pt x="2264136" y="5015131"/>
                  <a:pt x="2046467" y="5016758"/>
                </a:cubicBezTo>
                <a:cubicBezTo>
                  <a:pt x="1828798" y="5018385"/>
                  <a:pt x="1613867" y="5008204"/>
                  <a:pt x="1475684" y="5016758"/>
                </a:cubicBezTo>
                <a:cubicBezTo>
                  <a:pt x="1337501" y="5025312"/>
                  <a:pt x="932275" y="4985214"/>
                  <a:pt x="696077" y="5016758"/>
                </a:cubicBezTo>
                <a:cubicBezTo>
                  <a:pt x="459879" y="5048302"/>
                  <a:pt x="314022" y="5042554"/>
                  <a:pt x="0" y="5016758"/>
                </a:cubicBezTo>
                <a:cubicBezTo>
                  <a:pt x="-18012" y="4832234"/>
                  <a:pt x="20340" y="4561108"/>
                  <a:pt x="0" y="4389663"/>
                </a:cubicBezTo>
                <a:cubicBezTo>
                  <a:pt x="-20340" y="4218218"/>
                  <a:pt x="16338" y="3929356"/>
                  <a:pt x="0" y="3712401"/>
                </a:cubicBezTo>
                <a:cubicBezTo>
                  <a:pt x="-16338" y="3495446"/>
                  <a:pt x="22744" y="3295218"/>
                  <a:pt x="0" y="3185641"/>
                </a:cubicBezTo>
                <a:cubicBezTo>
                  <a:pt x="-22744" y="3076064"/>
                  <a:pt x="22919" y="2816051"/>
                  <a:pt x="0" y="2508379"/>
                </a:cubicBezTo>
                <a:cubicBezTo>
                  <a:pt x="-22919" y="2200707"/>
                  <a:pt x="-16110" y="1949273"/>
                  <a:pt x="0" y="1780949"/>
                </a:cubicBezTo>
                <a:cubicBezTo>
                  <a:pt x="16110" y="1612625"/>
                  <a:pt x="-30130" y="1354841"/>
                  <a:pt x="0" y="1103687"/>
                </a:cubicBezTo>
                <a:cubicBezTo>
                  <a:pt x="30130" y="852533"/>
                  <a:pt x="-32796" y="47212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0524431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Analysis</a:t>
            </a:r>
            <a:endParaRPr lang="en-US" sz="1000" b="1" dirty="0">
              <a:solidFill>
                <a:srgbClr val="1F497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Select analysis from A1, A2, A3, A4, A7, A10, A12, A13, A15.</a:t>
            </a:r>
          </a:p>
          <a:p>
            <a:r>
              <a:rPr lang="en-US" sz="100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Multiple inputs allowed.</a:t>
            </a: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b="1" dirty="0" err="1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Num_modes</a:t>
            </a:r>
            <a:endParaRPr lang="en-US" sz="1000" b="1" dirty="0">
              <a:solidFill>
                <a:srgbClr val="1F497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Select the number of modes for A3 and</a:t>
            </a:r>
            <a:r>
              <a:rPr lang="en-US" sz="10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/or A7.</a:t>
            </a:r>
          </a:p>
          <a:p>
            <a:endParaRPr lang="en-US" sz="1000" dirty="0">
              <a:solidFill>
                <a:srgbClr val="1F497D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Signal</a:t>
            </a:r>
            <a:endParaRPr lang="en-US" sz="1000" b="1" dirty="0">
              <a:solidFill>
                <a:srgbClr val="1F497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Select analysis from S1, S2, S3, S4, S5, S6, S7, S8, S9, S10, S11.</a:t>
            </a:r>
          </a:p>
          <a:p>
            <a:r>
              <a:rPr lang="en-US" sz="100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Multiple inputs allowed.</a:t>
            </a:r>
          </a:p>
          <a:p>
            <a:endParaRPr lang="en-US" sz="1000" dirty="0">
              <a:solidFill>
                <a:srgbClr val="1F497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b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Run_analysis</a:t>
            </a:r>
            <a:endParaRPr lang="en-US" sz="1000" b="1" dirty="0">
              <a:solidFill>
                <a:srgbClr val="1F497D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‘True’ then runs the analys</a:t>
            </a:r>
            <a:r>
              <a:rPr lang="en-US" sz="10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in Diana. Should be set to true for all except for A4, A12 and A15.</a:t>
            </a: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rgbClr val="1F497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Pictures</a:t>
            </a:r>
          </a:p>
          <a:p>
            <a:r>
              <a:rPr lang="en-US" sz="10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 model pictures. This will be extended for result pictures, when you don’t want to generate result pictures when running analysis.</a:t>
            </a:r>
          </a:p>
          <a:p>
            <a:endParaRPr lang="en-US" sz="1000" dirty="0">
              <a:solidFill>
                <a:srgbClr val="1F497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b="1" dirty="0" err="1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Mesh_check</a:t>
            </a:r>
            <a:endParaRPr lang="en-US" sz="1000" b="1" dirty="0">
              <a:solidFill>
                <a:srgbClr val="1F497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Checks the geometry of the mesh, beam rotations and </a:t>
            </a:r>
            <a:r>
              <a:rPr lang="en-US" sz="1000" dirty="0" err="1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tyings</a:t>
            </a:r>
            <a:r>
              <a:rPr lang="en-US" sz="10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Return a  text file with a list of mesh elements or beams with issues.</a:t>
            </a:r>
          </a:p>
          <a:p>
            <a:endParaRPr lang="en-US" sz="1000" dirty="0">
              <a:solidFill>
                <a:srgbClr val="1F497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Detailing</a:t>
            </a:r>
          </a:p>
          <a:p>
            <a:r>
              <a:rPr lang="en-US" sz="10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True, applies connections to the elements.</a:t>
            </a:r>
          </a:p>
          <a:p>
            <a:endParaRPr lang="en-US" sz="1000" dirty="0">
              <a:solidFill>
                <a:srgbClr val="1F497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 / </a:t>
            </a:r>
            <a:r>
              <a:rPr lang="en-US" sz="1000" b="1" dirty="0" err="1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governing_analysis</a:t>
            </a:r>
            <a:endParaRPr lang="en-US" sz="1000" b="1" dirty="0">
              <a:solidFill>
                <a:srgbClr val="1F497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 the TVA report using the specified signal as the governing analysis.</a:t>
            </a:r>
          </a:p>
          <a:p>
            <a:endParaRPr lang="en-US" sz="1000" dirty="0">
              <a:solidFill>
                <a:srgbClr val="1F497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b="1" dirty="0" err="1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Cost_quantities</a:t>
            </a:r>
            <a:endParaRPr lang="en-US" sz="1000" b="1" dirty="0">
              <a:solidFill>
                <a:srgbClr val="1F497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Generate and send cost key figures to cost engineer.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164F1B-61B8-7BA7-EB68-9ED1F95B218F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1667202600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8000" y="891411"/>
            <a:ext cx="8172566" cy="117628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Through the result script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Specify signal (str), </a:t>
            </a:r>
            <a:r>
              <a:rPr lang="en-GB" dirty="0" err="1"/>
              <a:t>geo_output</a:t>
            </a:r>
            <a:r>
              <a:rPr lang="en-GB" dirty="0"/>
              <a:t> (bool), </a:t>
            </a:r>
            <a:r>
              <a:rPr lang="en-GB" dirty="0" err="1"/>
              <a:t>bsc_nls_dir</a:t>
            </a:r>
            <a:r>
              <a:rPr lang="en-GB" dirty="0"/>
              <a:t>(Path) and </a:t>
            </a:r>
            <a:r>
              <a:rPr lang="en-GB" dirty="0" err="1"/>
              <a:t>tva_nls_dir</a:t>
            </a:r>
            <a:r>
              <a:rPr lang="en-GB" dirty="0"/>
              <a:t> (Path)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000" dirty="0" err="1"/>
              <a:t>GeoOutput</a:t>
            </a:r>
            <a:r>
              <a:rPr lang="en-GB" sz="2000" dirty="0"/>
              <a:t> NLTH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40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21FCA7D-DA43-407F-A44C-315F737DF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260" y="14218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245855-5B56-498E-B4A4-C38D19005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7" y="1198060"/>
            <a:ext cx="6774860" cy="36557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E48F9C7-F0A8-4C2A-946C-CECD0F5CF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04449"/>
            <a:ext cx="2381834" cy="246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EBA97847-C6C1-42E4-AF2D-416C8B6B3DA2}"/>
              </a:ext>
            </a:extLst>
          </p:cNvPr>
          <p:cNvSpPr txBox="1"/>
          <p:nvPr/>
        </p:nvSpPr>
        <p:spPr>
          <a:xfrm>
            <a:off x="7373183" y="425752"/>
            <a:ext cx="838161" cy="2616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D26FC8-5EC4-FA4A-62DD-F1C8262C0107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3785447472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GeoOutput</a:t>
            </a:r>
            <a:r>
              <a:rPr lang="en-GB" dirty="0"/>
              <a:t> NLTH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41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21FCA7D-DA43-407F-A44C-315F737DF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260" y="14218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A125B93-634C-448E-A8D3-27DC13D70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4" y="1185853"/>
            <a:ext cx="3295518" cy="319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2715302-BAC2-40DE-8AEF-EF980EF2E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641" y="1138556"/>
            <a:ext cx="3767358" cy="320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7181F5-FAAF-2167-B17F-07D0B73FC004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432786450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7DEB20-91D6-5EBB-7C44-9A780E347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531843"/>
            <a:ext cx="8171999" cy="410788"/>
          </a:xfrm>
        </p:spPr>
        <p:txBody>
          <a:bodyPr>
            <a:normAutofit fontScale="90000"/>
          </a:bodyPr>
          <a:lstStyle/>
          <a:p>
            <a:r>
              <a:rPr lang="nl-NL" dirty="0"/>
              <a:t>Strengthening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675F6-72AF-13D0-6C15-2DC3CE5568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D30B20-5DCE-85C2-7902-633B89196115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3898086728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8000" y="891412"/>
            <a:ext cx="8172566" cy="2400418"/>
          </a:xfrm>
        </p:spPr>
        <p:txBody>
          <a:bodyPr/>
          <a:lstStyle/>
          <a:p>
            <a:r>
              <a:rPr lang="en-GB" dirty="0"/>
              <a:t>Existing situation shows deficiencies (BSC report)</a:t>
            </a:r>
          </a:p>
          <a:p>
            <a:r>
              <a:rPr lang="en-GB" dirty="0"/>
              <a:t>Select measures -&gt; </a:t>
            </a:r>
            <a:r>
              <a:rPr lang="en-GB" dirty="0" err="1"/>
              <a:t>maatregelen</a:t>
            </a:r>
            <a:r>
              <a:rPr lang="en-GB" dirty="0"/>
              <a:t> </a:t>
            </a:r>
            <a:r>
              <a:rPr lang="en-GB" dirty="0" err="1"/>
              <a:t>overleg</a:t>
            </a:r>
            <a:endParaRPr lang="en-GB" dirty="0"/>
          </a:p>
          <a:p>
            <a:r>
              <a:rPr lang="en-GB" dirty="0"/>
              <a:t>GMC</a:t>
            </a:r>
          </a:p>
          <a:p>
            <a:r>
              <a:rPr lang="en-GB" dirty="0"/>
              <a:t>Cost engineer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b="1" dirty="0">
                <a:sym typeface="Wingdings" panose="05000000000000000000" pitchFamily="2" charset="2"/>
              </a:rPr>
              <a:t>always! Even when no measures are needed</a:t>
            </a:r>
            <a:endParaRPr lang="en-GB" b="1" dirty="0"/>
          </a:p>
          <a:p>
            <a:r>
              <a:rPr lang="en-GB" dirty="0"/>
              <a:t>Add measures in model and analyses</a:t>
            </a:r>
          </a:p>
          <a:p>
            <a:r>
              <a:rPr lang="en-GB" dirty="0"/>
              <a:t>Update version number</a:t>
            </a:r>
          </a:p>
          <a:p>
            <a:r>
              <a:rPr lang="en-GB" dirty="0"/>
              <a:t>Measures in MYVIIA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8000" y="351163"/>
            <a:ext cx="8424480" cy="410788"/>
          </a:xfrm>
        </p:spPr>
        <p:txBody>
          <a:bodyPr>
            <a:normAutofit fontScale="90000"/>
          </a:bodyPr>
          <a:lstStyle/>
          <a:p>
            <a:r>
              <a:rPr lang="en-GB" dirty="0"/>
              <a:t>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43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hlinkClick r:id="rId4"/>
            <a:extLst>
              <a:ext uri="{FF2B5EF4-FFF2-40B4-BE49-F238E27FC236}">
                <a16:creationId xmlns:a16="http://schemas.microsoft.com/office/drawing/2014/main" id="{F0761DCF-D200-4C01-B58B-9E2363BC176E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217604-9AC3-A7EA-31B7-FB432EA1FD6C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3954590031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 Strengthening - A10 for NLS and A12 for NLTH (version number: 1)</a:t>
            </a:r>
          </a:p>
          <a:p>
            <a:endParaRPr lang="en-GB" dirty="0"/>
          </a:p>
          <a:p>
            <a:r>
              <a:rPr lang="en-GB" dirty="0"/>
              <a:t>With Strengthening – A13 for NLS and A15 for NLTH (version number: 2)</a:t>
            </a:r>
          </a:p>
          <a:p>
            <a:endParaRPr lang="en-GB" dirty="0"/>
          </a:p>
          <a:p>
            <a:r>
              <a:rPr lang="en-GB" dirty="0"/>
              <a:t>In case strengthening is applied with no significant change in mass, specify </a:t>
            </a:r>
            <a:r>
              <a:rPr lang="en-GB" b="1" dirty="0" err="1"/>
              <a:t>tva_nls_dir</a:t>
            </a:r>
            <a:r>
              <a:rPr lang="en-GB" b="1" dirty="0"/>
              <a:t> </a:t>
            </a:r>
            <a:r>
              <a:rPr lang="en-GB" dirty="0"/>
              <a:t>same as </a:t>
            </a:r>
            <a:r>
              <a:rPr lang="en-GB" b="1" dirty="0" err="1"/>
              <a:t>bsc_nls_dir</a:t>
            </a:r>
            <a:endParaRPr lang="en-GB" b="1" dirty="0"/>
          </a:p>
          <a:p>
            <a:endParaRPr lang="en-GB" b="1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8000" y="351163"/>
            <a:ext cx="8424480" cy="410788"/>
          </a:xfrm>
        </p:spPr>
        <p:txBody>
          <a:bodyPr>
            <a:normAutofit fontScale="90000"/>
          </a:bodyPr>
          <a:lstStyle/>
          <a:p>
            <a:r>
              <a:rPr lang="en-GB" dirty="0"/>
              <a:t>Result handling </a:t>
            </a:r>
            <a:r>
              <a:rPr lang="en-GB" dirty="0" err="1"/>
              <a:t>GeoOutput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44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B90191-61BB-E2A8-C3A5-1853ABE71F94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1587643069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7DEB20-91D6-5EBB-7C44-9A780E347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531843"/>
            <a:ext cx="8171999" cy="410788"/>
          </a:xfrm>
        </p:spPr>
        <p:txBody>
          <a:bodyPr>
            <a:normAutofit fontScale="90000"/>
          </a:bodyPr>
          <a:lstStyle/>
          <a:p>
            <a:r>
              <a:rPr lang="nl-NL" dirty="0"/>
              <a:t>Reporting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675F6-72AF-13D0-6C15-2DC3CE5568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6FB83D-DFFB-85AC-6D79-55E348829D6B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2925524748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9D0B3-D36C-41B0-A93F-3195E0109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Report and appendices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85801-629E-4024-AEA2-33C6FFDE5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BSC</a:t>
            </a:r>
          </a:p>
          <a:p>
            <a:pPr marL="270000" lvl="1" indent="0">
              <a:buNone/>
            </a:pPr>
            <a:r>
              <a:rPr lang="en-US" dirty="0" err="1"/>
              <a:t>Beoordeling</a:t>
            </a:r>
            <a:r>
              <a:rPr lang="en-US" dirty="0"/>
              <a:t> </a:t>
            </a:r>
            <a:r>
              <a:rPr lang="en-US" dirty="0" err="1"/>
              <a:t>Seismische</a:t>
            </a:r>
            <a:r>
              <a:rPr lang="en-US" dirty="0"/>
              <a:t> </a:t>
            </a:r>
            <a:r>
              <a:rPr lang="en-US" dirty="0" err="1"/>
              <a:t>Capaciteit</a:t>
            </a:r>
            <a:endParaRPr lang="en-US" dirty="0"/>
          </a:p>
          <a:p>
            <a:r>
              <a:rPr lang="en-US" dirty="0"/>
              <a:t>TVA</a:t>
            </a:r>
          </a:p>
          <a:p>
            <a:pPr marL="270000" lvl="1" indent="0">
              <a:buNone/>
            </a:pPr>
            <a:r>
              <a:rPr lang="en-US" dirty="0" err="1"/>
              <a:t>Technisch</a:t>
            </a:r>
            <a:r>
              <a:rPr lang="en-US" dirty="0"/>
              <a:t> </a:t>
            </a:r>
            <a:r>
              <a:rPr lang="en-US" dirty="0" err="1"/>
              <a:t>VersterkingsAdvies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5C67E-6FCE-47AB-9D39-2B81125CB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46</a:t>
            </a:fld>
            <a:endParaRPr lang="en-GB" dirty="0"/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F6BC1A66-1844-4D73-8FA8-DFBE7BA6C031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Protocol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A54221-904A-45B2-A794-978BE37B1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898" y="3106341"/>
            <a:ext cx="3996446" cy="48419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FDB56CF-F25A-4835-80C2-408A31C94228}"/>
              </a:ext>
            </a:extLst>
          </p:cNvPr>
          <p:cNvCxnSpPr/>
          <p:nvPr/>
        </p:nvCxnSpPr>
        <p:spPr>
          <a:xfrm>
            <a:off x="1547664" y="3348440"/>
            <a:ext cx="115212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VIIA by Go2Sure B.V.">
            <a:extLst>
              <a:ext uri="{FF2B5EF4-FFF2-40B4-BE49-F238E27FC236}">
                <a16:creationId xmlns:a16="http://schemas.microsoft.com/office/drawing/2014/main" id="{0266C31F-7C8D-47E4-A284-B5FE4BD24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286DEF-5FB3-CB1C-BE65-B2C1AA765973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2422240316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9D0B3-D36C-41B0-A93F-3195E0109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dirty="0"/>
              <a:t>Requirements for </a:t>
            </a:r>
            <a:r>
              <a:rPr lang="en-US" dirty="0" err="1"/>
              <a:t>viia_create_report</a:t>
            </a:r>
            <a:r>
              <a:rPr lang="en-US" dirty="0"/>
              <a:t>() for NLTH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85801-629E-4024-AEA2-33C6FFDE5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131590"/>
            <a:ext cx="8172566" cy="3539822"/>
          </a:xfrm>
        </p:spPr>
        <p:txBody>
          <a:bodyPr/>
          <a:lstStyle/>
          <a:p>
            <a:r>
              <a:rPr lang="en-US" dirty="0"/>
              <a:t>General information is retrieved from MYVIIA</a:t>
            </a:r>
          </a:p>
          <a:p>
            <a:r>
              <a:rPr lang="nl-NL" dirty="0"/>
              <a:t>Analyses folders (including images) for:</a:t>
            </a:r>
          </a:p>
          <a:p>
            <a:pPr lvl="1"/>
            <a:r>
              <a:rPr lang="nl-NL" dirty="0"/>
              <a:t>A7 – Eigenvalue flex base</a:t>
            </a:r>
          </a:p>
          <a:p>
            <a:pPr lvl="1"/>
            <a:r>
              <a:rPr lang="nl-NL" dirty="0"/>
              <a:t>A10 – NLS flex base</a:t>
            </a:r>
          </a:p>
          <a:p>
            <a:pPr lvl="1"/>
            <a:r>
              <a:rPr lang="nl-NL" dirty="0"/>
              <a:t>A12 – NLTH flex base</a:t>
            </a:r>
          </a:p>
          <a:p>
            <a:pPr marL="540000" lvl="2" indent="0">
              <a:buNone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5C67E-6FCE-47AB-9D39-2B81125CB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47</a:t>
            </a:fld>
            <a:endParaRPr lang="en-GB" dirty="0"/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F6BC1A66-1844-4D73-8FA8-DFBE7BA6C031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Protocol</a:t>
            </a:r>
          </a:p>
        </p:txBody>
      </p:sp>
      <p:pic>
        <p:nvPicPr>
          <p:cNvPr id="6" name="Picture 5" descr="VIIA by Go2Sure B.V.">
            <a:extLst>
              <a:ext uri="{FF2B5EF4-FFF2-40B4-BE49-F238E27FC236}">
                <a16:creationId xmlns:a16="http://schemas.microsoft.com/office/drawing/2014/main" id="{875AEC2F-C4D1-45D2-B474-1C430CEE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372FD4-1ED6-C1B8-A606-22946427B32A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2455444005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7DEB20-91D6-5EBB-7C44-9A780E347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531843"/>
            <a:ext cx="8171999" cy="410788"/>
          </a:xfrm>
        </p:spPr>
        <p:txBody>
          <a:bodyPr>
            <a:normAutofit fontScale="90000"/>
          </a:bodyPr>
          <a:lstStyle/>
          <a:p>
            <a:r>
              <a:rPr lang="nl-NL" dirty="0"/>
              <a:t>REF approach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675F6-72AF-13D0-6C15-2DC3CE5568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48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430F7C-D160-BCE9-3848-6D0711163425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243232522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774BB-4659-BEA1-27C9-AC8F696F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E411F-925F-9622-483E-26BFB6FF0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891412"/>
            <a:ext cx="2931628" cy="37800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dirty="0"/>
              <a:t>Assessment of residences using previously assessed structures as reference.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dirty="0"/>
              <a:t>Reference buildings must be representative.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dirty="0"/>
              <a:t>No FEM model is created.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dirty="0"/>
              <a:t>Governing elements are identified for different failure mechanisms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dirty="0"/>
              <a:t>Existing results are used to draw conclusions.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dirty="0"/>
              <a:t>Main properties of interest:</a:t>
            </a:r>
          </a:p>
          <a:p>
            <a:pPr lvl="1">
              <a:lnSpc>
                <a:spcPct val="120000"/>
              </a:lnSpc>
            </a:pPr>
            <a:r>
              <a:rPr lang="nl-NL" dirty="0"/>
              <a:t>PGA,</a:t>
            </a:r>
          </a:p>
          <a:p>
            <a:pPr lvl="1">
              <a:lnSpc>
                <a:spcPct val="120000"/>
              </a:lnSpc>
            </a:pPr>
            <a:r>
              <a:rPr lang="nl-NL" dirty="0"/>
              <a:t>overal dimensions of the structure,</a:t>
            </a:r>
          </a:p>
          <a:p>
            <a:pPr lvl="1">
              <a:lnSpc>
                <a:spcPct val="120000"/>
              </a:lnSpc>
            </a:pPr>
            <a:r>
              <a:rPr lang="nl-NL" dirty="0"/>
              <a:t>global and/or local geometry and material of walls, floors and roofs.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80743-4FCB-65A4-D0C2-4F237B158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49</a:t>
            </a:fld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2CDB1D-00D8-7E97-11A0-D7BF07ACF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86907"/>
            <a:ext cx="2337301" cy="15880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C04CE1-17BE-D1D2-A65A-E616429B8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037" y="1987587"/>
            <a:ext cx="2337301" cy="13779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D8AFD3-212E-040E-DE12-0EF4AE069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773" y="3547026"/>
            <a:ext cx="2337301" cy="139181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29AFA2D-9627-D490-F011-5B0932E8A317}"/>
              </a:ext>
            </a:extLst>
          </p:cNvPr>
          <p:cNvGrpSpPr>
            <a:grpSpLocks noChangeAspect="1"/>
          </p:cNvGrpSpPr>
          <p:nvPr/>
        </p:nvGrpSpPr>
        <p:grpSpPr>
          <a:xfrm>
            <a:off x="3743432" y="3185424"/>
            <a:ext cx="2064803" cy="1652470"/>
            <a:chOff x="-41437" y="419101"/>
            <a:chExt cx="6711175" cy="5370957"/>
          </a:xfrm>
        </p:grpSpPr>
        <p:pic>
          <p:nvPicPr>
            <p:cNvPr id="16" name="Content Placeholder 5">
              <a:extLst>
                <a:ext uri="{FF2B5EF4-FFF2-40B4-BE49-F238E27FC236}">
                  <a16:creationId xmlns:a16="http://schemas.microsoft.com/office/drawing/2014/main" id="{46104191-9E69-CF68-F7DD-D5177EB2C1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8222" t="23718" r="6971" b="7628"/>
            <a:stretch/>
          </p:blipFill>
          <p:spPr bwMode="auto">
            <a:xfrm>
              <a:off x="142876" y="419101"/>
              <a:ext cx="6526862" cy="5258990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3BCC31F-AD54-DF09-11FE-F0FCFA8278A6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866775" y="419101"/>
              <a:ext cx="0" cy="515365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ADCBCD78-C26F-F9A8-8251-47D1EC7D063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-41437" y="3130728"/>
              <a:ext cx="1430146" cy="53442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nl-NL" sz="800" b="1" dirty="0"/>
                <a:t>6.0 m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B6D7C94-075C-75EF-8F52-6B59925A562C}"/>
                </a:ext>
              </a:extLst>
            </p:cNvPr>
            <p:cNvSpPr/>
            <p:nvPr/>
          </p:nvSpPr>
          <p:spPr>
            <a:xfrm>
              <a:off x="1502229" y="703942"/>
              <a:ext cx="4776651" cy="4853577"/>
            </a:xfrm>
            <a:custGeom>
              <a:avLst/>
              <a:gdLst>
                <a:gd name="connsiteX0" fmla="*/ 10160 w 4785360"/>
                <a:gd name="connsiteY0" fmla="*/ 2316480 h 2316480"/>
                <a:gd name="connsiteX1" fmla="*/ 0 w 4785360"/>
                <a:gd name="connsiteY1" fmla="*/ 0 h 2316480"/>
                <a:gd name="connsiteX2" fmla="*/ 4480560 w 4785360"/>
                <a:gd name="connsiteY2" fmla="*/ 40640 h 2316480"/>
                <a:gd name="connsiteX3" fmla="*/ 4775200 w 4785360"/>
                <a:gd name="connsiteY3" fmla="*/ 375920 h 2316480"/>
                <a:gd name="connsiteX4" fmla="*/ 4785360 w 4785360"/>
                <a:gd name="connsiteY4" fmla="*/ 2235200 h 2316480"/>
                <a:gd name="connsiteX5" fmla="*/ 10160 w 4785360"/>
                <a:gd name="connsiteY5" fmla="*/ 2316480 h 2316480"/>
                <a:gd name="connsiteX0" fmla="*/ 10160 w 4785360"/>
                <a:gd name="connsiteY0" fmla="*/ 2316480 h 2316480"/>
                <a:gd name="connsiteX1" fmla="*/ 0 w 4785360"/>
                <a:gd name="connsiteY1" fmla="*/ 0 h 2316480"/>
                <a:gd name="connsiteX2" fmla="*/ 4480560 w 4785360"/>
                <a:gd name="connsiteY2" fmla="*/ 40640 h 2316480"/>
                <a:gd name="connsiteX3" fmla="*/ 4775200 w 4785360"/>
                <a:gd name="connsiteY3" fmla="*/ 375920 h 2316480"/>
                <a:gd name="connsiteX4" fmla="*/ 4785360 w 4785360"/>
                <a:gd name="connsiteY4" fmla="*/ 2265680 h 2316480"/>
                <a:gd name="connsiteX5" fmla="*/ 10160 w 4785360"/>
                <a:gd name="connsiteY5" fmla="*/ 2316480 h 2316480"/>
                <a:gd name="connsiteX0" fmla="*/ 1451 w 4776651"/>
                <a:gd name="connsiteY0" fmla="*/ 2830286 h 2830286"/>
                <a:gd name="connsiteX1" fmla="*/ 0 w 4776651"/>
                <a:gd name="connsiteY1" fmla="*/ 0 h 2830286"/>
                <a:gd name="connsiteX2" fmla="*/ 4471851 w 4776651"/>
                <a:gd name="connsiteY2" fmla="*/ 554446 h 2830286"/>
                <a:gd name="connsiteX3" fmla="*/ 4766491 w 4776651"/>
                <a:gd name="connsiteY3" fmla="*/ 889726 h 2830286"/>
                <a:gd name="connsiteX4" fmla="*/ 4776651 w 4776651"/>
                <a:gd name="connsiteY4" fmla="*/ 2779486 h 2830286"/>
                <a:gd name="connsiteX5" fmla="*/ 1451 w 4776651"/>
                <a:gd name="connsiteY5" fmla="*/ 2830286 h 2830286"/>
                <a:gd name="connsiteX0" fmla="*/ 1451 w 4776651"/>
                <a:gd name="connsiteY0" fmla="*/ 4853577 h 4853577"/>
                <a:gd name="connsiteX1" fmla="*/ 0 w 4776651"/>
                <a:gd name="connsiteY1" fmla="*/ 2023291 h 4853577"/>
                <a:gd name="connsiteX2" fmla="*/ 2016034 w 4776651"/>
                <a:gd name="connsiteY2" fmla="*/ 0 h 4853577"/>
                <a:gd name="connsiteX3" fmla="*/ 4766491 w 4776651"/>
                <a:gd name="connsiteY3" fmla="*/ 2913017 h 4853577"/>
                <a:gd name="connsiteX4" fmla="*/ 4776651 w 4776651"/>
                <a:gd name="connsiteY4" fmla="*/ 4802777 h 4853577"/>
                <a:gd name="connsiteX5" fmla="*/ 1451 w 4776651"/>
                <a:gd name="connsiteY5" fmla="*/ 4853577 h 485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76651" h="4853577">
                  <a:moveTo>
                    <a:pt x="1451" y="4853577"/>
                  </a:moveTo>
                  <a:cubicBezTo>
                    <a:pt x="-1936" y="4081417"/>
                    <a:pt x="3387" y="2795451"/>
                    <a:pt x="0" y="2023291"/>
                  </a:cubicBezTo>
                  <a:lnTo>
                    <a:pt x="2016034" y="0"/>
                  </a:lnTo>
                  <a:lnTo>
                    <a:pt x="4766491" y="2913017"/>
                  </a:lnTo>
                  <a:cubicBezTo>
                    <a:pt x="4769878" y="3532777"/>
                    <a:pt x="4773264" y="4183017"/>
                    <a:pt x="4776651" y="4802777"/>
                  </a:cubicBezTo>
                  <a:lnTo>
                    <a:pt x="1451" y="4853577"/>
                  </a:ln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C931441-7170-C643-81AC-2428595B326F}"/>
                </a:ext>
              </a:extLst>
            </p:cNvPr>
            <p:cNvCxnSpPr>
              <a:cxnSpLocks/>
            </p:cNvCxnSpPr>
            <p:nvPr/>
          </p:nvCxnSpPr>
          <p:spPr>
            <a:xfrm>
              <a:off x="1395449" y="5790058"/>
              <a:ext cx="479012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CF7AD556-4E34-1BE3-4B4B-A2155D7052D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129329" y="5173642"/>
              <a:ext cx="1400164" cy="54233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l-NL" sz="800" b="1" dirty="0"/>
                <a:t>7.0 m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1084DE5-9676-044A-60DD-76A59CA781A1}"/>
              </a:ext>
            </a:extLst>
          </p:cNvPr>
          <p:cNvSpPr/>
          <p:nvPr/>
        </p:nvSpPr>
        <p:spPr>
          <a:xfrm>
            <a:off x="3635896" y="169364"/>
            <a:ext cx="2350173" cy="4874316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F5F960-1A65-077D-BFE3-F7FF63017EB3}"/>
              </a:ext>
            </a:extLst>
          </p:cNvPr>
          <p:cNvSpPr/>
          <p:nvPr/>
        </p:nvSpPr>
        <p:spPr>
          <a:xfrm>
            <a:off x="6504424" y="145706"/>
            <a:ext cx="2500809" cy="4874316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AD9F988-38AC-D761-63FC-15657E207398}"/>
              </a:ext>
            </a:extLst>
          </p:cNvPr>
          <p:cNvSpPr/>
          <p:nvPr/>
        </p:nvSpPr>
        <p:spPr>
          <a:xfrm>
            <a:off x="5842039" y="2553222"/>
            <a:ext cx="804781" cy="427798"/>
          </a:xfrm>
          <a:prstGeom prst="rightArrow">
            <a:avLst/>
          </a:prstGeom>
          <a:solidFill>
            <a:srgbClr val="F39600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180CC49-47CA-6BA9-B0B7-D71F0229F3A7}"/>
              </a:ext>
            </a:extLst>
          </p:cNvPr>
          <p:cNvGrpSpPr/>
          <p:nvPr/>
        </p:nvGrpSpPr>
        <p:grpSpPr>
          <a:xfrm>
            <a:off x="4185514" y="325076"/>
            <a:ext cx="1342726" cy="2645015"/>
            <a:chOff x="4185514" y="325076"/>
            <a:chExt cx="1342726" cy="264501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756059E-24D6-259B-DA5B-E53BE49206E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18366" y="325076"/>
              <a:ext cx="1309874" cy="2489527"/>
              <a:chOff x="4317799" y="590727"/>
              <a:chExt cx="1391803" cy="264524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EA457D3-92E8-5B71-40B8-2B21B48966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79"/>
              <a:stretch/>
            </p:blipFill>
            <p:spPr bwMode="auto">
              <a:xfrm>
                <a:off x="4317799" y="590727"/>
                <a:ext cx="1391803" cy="264524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F30B71C-9AFF-CC62-CE06-136CF83FD97C}"/>
                  </a:ext>
                </a:extLst>
              </p:cNvPr>
              <p:cNvGrpSpPr/>
              <p:nvPr/>
            </p:nvGrpSpPr>
            <p:grpSpPr>
              <a:xfrm>
                <a:off x="4553999" y="2421372"/>
                <a:ext cx="1080120" cy="720080"/>
                <a:chOff x="4553999" y="2421372"/>
                <a:chExt cx="1080120" cy="720080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B88E06CB-31A4-240F-1FD0-3ECC876AC3FB}"/>
                    </a:ext>
                  </a:extLst>
                </p:cNvPr>
                <p:cNvSpPr/>
                <p:nvPr/>
              </p:nvSpPr>
              <p:spPr>
                <a:xfrm>
                  <a:off x="4553999" y="2421372"/>
                  <a:ext cx="1080120" cy="720080"/>
                </a:xfrm>
                <a:prstGeom prst="rect">
                  <a:avLst/>
                </a:prstGeom>
                <a:solidFill>
                  <a:srgbClr val="E31F18">
                    <a:alpha val="20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B0F82F1-DBA7-A638-B7F9-98765442AE8F}"/>
                    </a:ext>
                  </a:extLst>
                </p:cNvPr>
                <p:cNvSpPr txBox="1"/>
                <p:nvPr/>
              </p:nvSpPr>
              <p:spPr>
                <a:xfrm>
                  <a:off x="4826830" y="2516125"/>
                  <a:ext cx="557156" cy="212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700" b="1" dirty="0">
                      <a:solidFill>
                        <a:srgbClr val="FF0000"/>
                      </a:solidFill>
                    </a:rPr>
                    <a:t>Floor-1</a:t>
                  </a:r>
                </a:p>
              </p:txBody>
            </p: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C1C1433C-61DC-C1BB-489C-D7833325A10C}"/>
                    </a:ext>
                  </a:extLst>
                </p:cNvPr>
                <p:cNvCxnSpPr/>
                <p:nvPr/>
              </p:nvCxnSpPr>
              <p:spPr>
                <a:xfrm>
                  <a:off x="4744807" y="2781412"/>
                  <a:ext cx="721205" cy="0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  <a:headEnd type="stealth" w="sm" len="med"/>
                  <a:tailEnd type="stealth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EBC6208-CDEF-3666-0149-D9163248E8F9}"/>
                </a:ext>
              </a:extLst>
            </p:cNvPr>
            <p:cNvCxnSpPr>
              <a:cxnSpLocks/>
            </p:cNvCxnSpPr>
            <p:nvPr/>
          </p:nvCxnSpPr>
          <p:spPr>
            <a:xfrm>
              <a:off x="4405142" y="2744677"/>
              <a:ext cx="1087578" cy="0"/>
            </a:xfrm>
            <a:prstGeom prst="line">
              <a:avLst/>
            </a:prstGeom>
            <a:ln w="57150">
              <a:solidFill>
                <a:srgbClr val="FF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969268F-A3DF-E89E-738E-5D41FAD57F7E}"/>
                </a:ext>
              </a:extLst>
            </p:cNvPr>
            <p:cNvSpPr/>
            <p:nvPr/>
          </p:nvSpPr>
          <p:spPr>
            <a:xfrm>
              <a:off x="4984451" y="1340705"/>
              <a:ext cx="379637" cy="989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7343F7-1EE7-BD6B-A547-43C36B748962}"/>
                </a:ext>
              </a:extLst>
            </p:cNvPr>
            <p:cNvCxnSpPr>
              <a:cxnSpLocks/>
            </p:cNvCxnSpPr>
            <p:nvPr/>
          </p:nvCxnSpPr>
          <p:spPr>
            <a:xfrm>
              <a:off x="4369622" y="1275606"/>
              <a:ext cx="1087578" cy="0"/>
            </a:xfrm>
            <a:prstGeom prst="line">
              <a:avLst/>
            </a:prstGeom>
            <a:ln w="57150">
              <a:solidFill>
                <a:srgbClr val="2E2B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0FA1093-0E70-7CEC-2190-87E4480B30F7}"/>
                </a:ext>
              </a:extLst>
            </p:cNvPr>
            <p:cNvSpPr txBox="1"/>
            <p:nvPr/>
          </p:nvSpPr>
          <p:spPr>
            <a:xfrm>
              <a:off x="4643779" y="2770036"/>
              <a:ext cx="73492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700" b="1" dirty="0">
                  <a:solidFill>
                    <a:srgbClr val="FF0000"/>
                  </a:solidFill>
                </a:rPr>
                <a:t>OOP-Wall2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0743F7B-6C35-1F9A-90DA-414BD1AFFFA8}"/>
                </a:ext>
              </a:extLst>
            </p:cNvPr>
            <p:cNvSpPr/>
            <p:nvPr/>
          </p:nvSpPr>
          <p:spPr>
            <a:xfrm>
              <a:off x="4185514" y="1987587"/>
              <a:ext cx="184107" cy="7380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D7E4660-6C44-7B2E-65B8-FC4BE5F49378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135392166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D57A-1503-4353-BDCA-CD3CD499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FA8A2-49FB-4F69-B46C-3F7AB4845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9" y="891412"/>
            <a:ext cx="8171999" cy="3780000"/>
          </a:xfrm>
        </p:spPr>
        <p:txBody>
          <a:bodyPr/>
          <a:lstStyle/>
          <a:p>
            <a:r>
              <a:rPr lang="en-US" dirty="0"/>
              <a:t>Main script is used for all analyses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Load the model by reading the </a:t>
            </a:r>
            <a:r>
              <a:rPr lang="en-US" dirty="0" err="1"/>
              <a:t>json</a:t>
            </a:r>
            <a:r>
              <a:rPr lang="en-US" dirty="0"/>
              <a:t> file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Convert imposed loads to self weight for fixed base analyses (A1-A4) and create the static load combinations</a:t>
            </a:r>
          </a:p>
          <a:p>
            <a:endParaRPr lang="en-US" dirty="0"/>
          </a:p>
          <a:p>
            <a:pPr lvl="1"/>
            <a:r>
              <a:rPr lang="en-US" dirty="0"/>
              <a:t>Make sure to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DAF63-0FA2-43CE-ADD4-21084806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73685A64-91A4-4D3D-84E9-C1286C9A2E23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E35B004-C702-462E-A84F-0A552BDDF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188210"/>
            <a:ext cx="4392488" cy="276999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 =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viia_create_project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project_name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'XXXX'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version_nr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1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F33EFF-8378-4D5F-B113-0C26886B6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2145713"/>
            <a:ext cx="3672408" cy="276999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project.viia_read_dump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'model/XXXX-model'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False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E7C6287-9730-437C-99EF-CD23F405B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02" y="3410919"/>
            <a:ext cx="6516270" cy="1015663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Convert imposed loads to self weight (as extra density), imposed loads are created in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modelscript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project.viia_convert_imposed_loads_to_self_weight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()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Create the load combination for dead load (static situation)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project.viia_create_loadcombination_static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VIIA by Go2Sure B.V.">
            <a:extLst>
              <a:ext uri="{FF2B5EF4-FFF2-40B4-BE49-F238E27FC236}">
                <a16:creationId xmlns:a16="http://schemas.microsoft.com/office/drawing/2014/main" id="{E42CCBCA-E291-45EE-AA0C-9C1E23AD2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E9E41A-CB9A-9778-12F0-18E7E16AC05A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1238735827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CFED-5DCB-4045-A4B6-0FD8E156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8" y="1203598"/>
            <a:ext cx="4176465" cy="410788"/>
          </a:xfrm>
        </p:spPr>
        <p:txBody>
          <a:bodyPr>
            <a:normAutofit fontScale="90000"/>
          </a:bodyPr>
          <a:lstStyle/>
          <a:p>
            <a:r>
              <a:rPr lang="en-US"/>
              <a:t>Thanks, we hope you enjoyed this workshop!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72FAE-D581-4FEA-AF48-190BB6F8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50</a:t>
            </a:fld>
            <a:endParaRPr lang="en-GB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F5DE92C3-9ADD-43E0-BB73-F5186A2AC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E97461-A691-EF74-2B26-E08D17FE8D0E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2165507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D57A-1503-4353-BDCA-CD3CD499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FA8A2-49FB-4F69-B46C-3F7AB4845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9" y="891412"/>
            <a:ext cx="8171999" cy="3780000"/>
          </a:xfrm>
        </p:spPr>
        <p:txBody>
          <a:bodyPr/>
          <a:lstStyle/>
          <a:p>
            <a:r>
              <a:rPr lang="en-US" dirty="0"/>
              <a:t>Create fixed base supports (example for shallow foundations)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Provide numerical constraint for columns and beams (optional)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DAF63-0FA2-43CE-ADD4-21084806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73685A64-91A4-4D3D-84E9-C1286C9A2E23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994E4C88-92EB-4242-AD4A-6D640DDB0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265748"/>
            <a:ext cx="5328593" cy="461665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Add fixed base supports for shallow foundation (to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fstrip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collection)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project.viia_create_supports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FixedBase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’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AF9B399A-E43D-4118-A8BB-5AB734EAE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947" y="2200432"/>
            <a:ext cx="5340190" cy="461665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Add boundary springs which prevent beams and columns from spinning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project.viia_create_all_boundary_springs_for_static_analysis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spring_stiffness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50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879833-EEB2-40FA-AC4F-680FE5291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784" y="2653146"/>
            <a:ext cx="3168352" cy="2206317"/>
          </a:xfrm>
          <a:prstGeom prst="rect">
            <a:avLst/>
          </a:prstGeom>
        </p:spPr>
      </p:pic>
      <p:pic>
        <p:nvPicPr>
          <p:cNvPr id="11" name="Picture 10" descr="VIIA by Go2Sure B.V.">
            <a:extLst>
              <a:ext uri="{FF2B5EF4-FFF2-40B4-BE49-F238E27FC236}">
                <a16:creationId xmlns:a16="http://schemas.microsoft.com/office/drawing/2014/main" id="{14D6F171-0E7C-40A5-B633-18A346DC0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104936-A510-FDD0-16D7-E5F79B350A7B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250124450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D57A-1503-4353-BDCA-CD3CD499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Linear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FA8A2-49FB-4F69-B46C-3F7AB4845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9" y="891412"/>
            <a:ext cx="8171999" cy="3780000"/>
          </a:xfrm>
        </p:spPr>
        <p:txBody>
          <a:bodyPr/>
          <a:lstStyle/>
          <a:p>
            <a:r>
              <a:rPr lang="en-US" dirty="0"/>
              <a:t>Convert to linear material properties before analyses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(and back) afterwards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DAF63-0FA2-43CE-ADD4-21084806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73685A64-91A4-4D3D-84E9-C1286C9A2E23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2F06A04-1888-4F25-8BF5-665494073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744" y="1280506"/>
            <a:ext cx="8208455" cy="40011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For fixed base analysis set the materials (temporarily to linear)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project.viia_linear_properties()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B5C7DED-8BAA-45AC-948D-E6DA528E1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744" y="2225257"/>
            <a:ext cx="8208455" cy="246221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project.viia_non_linear_properties()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1EA949-515F-4712-91F6-8C93A21A1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940" y="2716004"/>
            <a:ext cx="3016419" cy="1504352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D4A3939-E885-44D1-A32A-C22AE2299941}"/>
              </a:ext>
            </a:extLst>
          </p:cNvPr>
          <p:cNvCxnSpPr/>
          <p:nvPr/>
        </p:nvCxnSpPr>
        <p:spPr>
          <a:xfrm>
            <a:off x="3779912" y="3579862"/>
            <a:ext cx="642043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1C2AEC86-7FD0-4E18-BD69-47CAE6578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79" y="2714476"/>
            <a:ext cx="3016419" cy="1665554"/>
          </a:xfrm>
          <a:prstGeom prst="rect">
            <a:avLst/>
          </a:prstGeom>
        </p:spPr>
      </p:pic>
      <p:pic>
        <p:nvPicPr>
          <p:cNvPr id="11" name="Picture 10" descr="VIIA by Go2Sure B.V.">
            <a:extLst>
              <a:ext uri="{FF2B5EF4-FFF2-40B4-BE49-F238E27FC236}">
                <a16:creationId xmlns:a16="http://schemas.microsoft.com/office/drawing/2014/main" id="{07D48B20-0160-4CBC-BB3F-770990E8F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03231B0-F341-F171-78C4-6BE1A92A53BF}"/>
              </a:ext>
            </a:extLst>
          </p:cNvPr>
          <p:cNvSpPr/>
          <p:nvPr/>
        </p:nvSpPr>
        <p:spPr>
          <a:xfrm>
            <a:off x="638904" y="4181295"/>
            <a:ext cx="1332168" cy="144016"/>
          </a:xfrm>
          <a:prstGeom prst="roundRect">
            <a:avLst/>
          </a:prstGeom>
          <a:solidFill>
            <a:srgbClr val="FF0000">
              <a:alpha val="10196"/>
            </a:srgbClr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594DB62-3D30-42B7-3443-4C785463DF71}"/>
              </a:ext>
            </a:extLst>
          </p:cNvPr>
          <p:cNvSpPr/>
          <p:nvPr/>
        </p:nvSpPr>
        <p:spPr>
          <a:xfrm>
            <a:off x="4971981" y="3718978"/>
            <a:ext cx="1332168" cy="144016"/>
          </a:xfrm>
          <a:prstGeom prst="roundRect">
            <a:avLst/>
          </a:prstGeom>
          <a:solidFill>
            <a:srgbClr val="FF0000">
              <a:alpha val="10196"/>
            </a:srgbClr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A92A3A-877C-BB94-DA7C-B019A2EB59B1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245743344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D57A-1503-4353-BDCA-CD3CD499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A1: Static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DAF63-0FA2-43CE-ADD4-21084806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73685A64-91A4-4D3D-84E9-C1286C9A2E23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Protocol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BC85DB-5DA4-44BA-BC7B-DEEF78F22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17" y="2139702"/>
            <a:ext cx="3294138" cy="13975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511DDF-3608-47F4-B43C-3A2BBBA58C22}"/>
              </a:ext>
            </a:extLst>
          </p:cNvPr>
          <p:cNvSpPr txBox="1"/>
          <p:nvPr/>
        </p:nvSpPr>
        <p:spPr>
          <a:xfrm>
            <a:off x="388674" y="3601424"/>
            <a:ext cx="74585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00</a:t>
            </a:r>
            <a:r>
              <a:rPr lang="en-US" sz="1100" dirty="0">
                <a:solidFill>
                  <a:srgbClr val="000000"/>
                </a:solidFill>
                <a:effectLst/>
              </a:rPr>
              <a:t>:00:00 Out-file of A1 - </a:t>
            </a:r>
            <a:r>
              <a:rPr lang="en-US" sz="1100" dirty="0" err="1">
                <a:solidFill>
                  <a:srgbClr val="000000"/>
                </a:solidFill>
                <a:effectLst/>
              </a:rPr>
              <a:t>Lineair</a:t>
            </a:r>
            <a:r>
              <a:rPr lang="en-US" sz="1100" dirty="0">
                <a:solidFill>
                  <a:srgbClr val="000000"/>
                </a:solidFill>
                <a:effectLst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</a:rPr>
              <a:t>statische</a:t>
            </a:r>
            <a:r>
              <a:rPr lang="en-US" sz="1100" dirty="0">
                <a:solidFill>
                  <a:srgbClr val="000000"/>
                </a:solidFill>
                <a:effectLst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</a:rPr>
              <a:t>analyse</a:t>
            </a:r>
            <a:r>
              <a:rPr lang="en-US" sz="1100" dirty="0">
                <a:solidFill>
                  <a:srgbClr val="000000"/>
                </a:solidFill>
                <a:effectLst/>
              </a:rPr>
              <a:t> moved to analysis folder.</a:t>
            </a:r>
          </a:p>
          <a:p>
            <a:r>
              <a:rPr lang="en-US" sz="1100" dirty="0">
                <a:solidFill>
                  <a:srgbClr val="000000"/>
                </a:solidFill>
              </a:rPr>
              <a:t>00</a:t>
            </a:r>
            <a:r>
              <a:rPr lang="en-US" sz="1100" dirty="0">
                <a:solidFill>
                  <a:srgbClr val="000000"/>
                </a:solidFill>
                <a:effectLst/>
              </a:rPr>
              <a:t>:00:00 Result-file of A1 - </a:t>
            </a:r>
            <a:r>
              <a:rPr lang="en-US" sz="1100" dirty="0" err="1">
                <a:solidFill>
                  <a:srgbClr val="000000"/>
                </a:solidFill>
                <a:effectLst/>
              </a:rPr>
              <a:t>Lineair</a:t>
            </a:r>
            <a:r>
              <a:rPr lang="en-US" sz="1100" dirty="0">
                <a:solidFill>
                  <a:srgbClr val="000000"/>
                </a:solidFill>
                <a:effectLst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</a:rPr>
              <a:t>statische</a:t>
            </a:r>
            <a:r>
              <a:rPr lang="en-US" sz="1100" dirty="0">
                <a:solidFill>
                  <a:srgbClr val="000000"/>
                </a:solidFill>
                <a:effectLst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</a:rPr>
              <a:t>analyse</a:t>
            </a:r>
            <a:r>
              <a:rPr lang="en-US" sz="1100" dirty="0">
                <a:solidFill>
                  <a:srgbClr val="000000"/>
                </a:solidFill>
                <a:effectLst/>
              </a:rPr>
              <a:t> is locked, a copy is made in analysis folder.</a:t>
            </a:r>
          </a:p>
          <a:p>
            <a:r>
              <a:rPr lang="en-US" sz="1100" dirty="0">
                <a:solidFill>
                  <a:srgbClr val="000000"/>
                </a:solidFill>
              </a:rPr>
              <a:t>00</a:t>
            </a:r>
            <a:r>
              <a:rPr lang="en-US" sz="1100" dirty="0">
                <a:solidFill>
                  <a:srgbClr val="000000"/>
                </a:solidFill>
                <a:effectLst/>
              </a:rPr>
              <a:t>:00:00 The sum of the vertical loads is </a:t>
            </a:r>
            <a:r>
              <a:rPr lang="en-US" sz="1100" b="1" u="sng" dirty="0">
                <a:solidFill>
                  <a:srgbClr val="FF0000"/>
                </a:solidFill>
                <a:effectLst/>
              </a:rPr>
              <a:t>829.3 </a:t>
            </a:r>
            <a:r>
              <a:rPr lang="en-US" sz="1100" b="1" u="sng" dirty="0" err="1">
                <a:solidFill>
                  <a:srgbClr val="FF0000"/>
                </a:solidFill>
                <a:effectLst/>
              </a:rPr>
              <a:t>kN</a:t>
            </a:r>
            <a:r>
              <a:rPr lang="en-US" sz="1100" dirty="0" err="1">
                <a:solidFill>
                  <a:srgbClr val="000000"/>
                </a:solidFill>
                <a:effectLst/>
              </a:rPr>
              <a:t>.</a:t>
            </a:r>
            <a:endParaRPr lang="en-US" sz="1100" dirty="0">
              <a:solidFill>
                <a:srgbClr val="000000"/>
              </a:solidFill>
              <a:effectLst/>
            </a:endParaRPr>
          </a:p>
          <a:p>
            <a:r>
              <a:rPr lang="en-US" sz="1100" dirty="0">
                <a:solidFill>
                  <a:srgbClr val="000000"/>
                </a:solidFill>
              </a:rPr>
              <a:t>00</a:t>
            </a:r>
            <a:r>
              <a:rPr lang="en-US" sz="1100" dirty="0">
                <a:solidFill>
                  <a:srgbClr val="000000"/>
                </a:solidFill>
                <a:effectLst/>
              </a:rPr>
              <a:t>:00:00 The center of mass is x: 2.993 m and y: 6.021 m.</a:t>
            </a:r>
          </a:p>
          <a:p>
            <a:r>
              <a:rPr lang="en-US" sz="1100" dirty="0">
                <a:solidFill>
                  <a:srgbClr val="000000"/>
                </a:solidFill>
              </a:rPr>
              <a:t>00</a:t>
            </a:r>
            <a:r>
              <a:rPr lang="en-US" sz="1100" dirty="0">
                <a:solidFill>
                  <a:srgbClr val="000000"/>
                </a:solidFill>
                <a:effectLst/>
              </a:rPr>
              <a:t>:00:00 Runtime of A1: 24.5 s</a:t>
            </a:r>
            <a:endParaRPr lang="en-US" sz="1100" dirty="0">
              <a:effectLst/>
            </a:endParaRPr>
          </a:p>
        </p:txBody>
      </p:sp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17C2FC39-4059-4E91-8086-294601C525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98419"/>
            <a:ext cx="3635950" cy="1696777"/>
          </a:xfrm>
          <a:prstGeom prst="rect">
            <a:avLst/>
          </a:prstGeom>
        </p:spPr>
      </p:pic>
      <p:pic>
        <p:nvPicPr>
          <p:cNvPr id="13" name="Picture 12" descr="VIIA by Go2Sure B.V.">
            <a:extLst>
              <a:ext uri="{FF2B5EF4-FFF2-40B4-BE49-F238E27FC236}">
                <a16:creationId xmlns:a16="http://schemas.microsoft.com/office/drawing/2014/main" id="{D6AD28BA-4E94-4AA5-A3D4-E7329E56F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5AA6FCEC-12B7-8783-02E5-FC218130B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58" y="915566"/>
            <a:ext cx="4422231" cy="1015663"/>
          </a:xfrm>
          <a:prstGeom prst="rect">
            <a:avLst/>
          </a:prstGeom>
          <a:solidFill>
            <a:srgbClr val="1313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  <a:t># Linear elastic static calculation (step A1 protocol)</a:t>
            </a: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if 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54B33E"/>
                </a:solidFill>
                <a:effectLst/>
                <a:latin typeface="JetBrains Mono"/>
              </a:rPr>
              <a:t>'A1' 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in 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analysis:</a:t>
            </a: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    project.viia_linear_properties()</a:t>
            </a: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    project.viia_analysis(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analysis_nr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=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54B33E"/>
                </a:solidFill>
                <a:effectLst/>
                <a:latin typeface="JetBrains Mono"/>
              </a:rPr>
              <a:t>'A1'</a:t>
            </a:r>
            <a:r>
              <a:rPr kumimoji="0" lang="nl-NL" altLang="nl-NL" sz="12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run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=run_analysis)</a:t>
            </a: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    project.viia_non_linear_properties()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51A882-47A6-90D0-1668-4E2276F298CC}"/>
              </a:ext>
            </a:extLst>
          </p:cNvPr>
          <p:cNvSpPr txBox="1"/>
          <p:nvPr/>
        </p:nvSpPr>
        <p:spPr>
          <a:xfrm>
            <a:off x="4977089" y="1473476"/>
            <a:ext cx="40319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= True to run directly in DIANA and handle results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5FC7100-43D8-FC57-A034-69AC07F3C999}"/>
              </a:ext>
            </a:extLst>
          </p:cNvPr>
          <p:cNvCxnSpPr/>
          <p:nvPr/>
        </p:nvCxnSpPr>
        <p:spPr>
          <a:xfrm>
            <a:off x="4283968" y="1626993"/>
            <a:ext cx="693121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5B3DA41-FC7D-F8E9-69FE-DFC8E8E215EE}"/>
              </a:ext>
            </a:extLst>
          </p:cNvPr>
          <p:cNvSpPr/>
          <p:nvPr/>
        </p:nvSpPr>
        <p:spPr>
          <a:xfrm>
            <a:off x="4084805" y="3959405"/>
            <a:ext cx="1656184" cy="21602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1400" dirty="0">
                <a:solidFill>
                  <a:schemeClr val="tx1"/>
                </a:solidFill>
              </a:rPr>
              <a:t>Geo engineer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03FCADE-12EC-2393-7D43-2D3E8B890D10}"/>
              </a:ext>
            </a:extLst>
          </p:cNvPr>
          <p:cNvCxnSpPr/>
          <p:nvPr/>
        </p:nvCxnSpPr>
        <p:spPr>
          <a:xfrm>
            <a:off x="3424828" y="4082077"/>
            <a:ext cx="693121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9A54B4B-88C3-EFD1-9EC9-2D6C69BDE026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2166504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3231F-EB17-74F8-1159-AB12474DB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A2: Rob-test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A549D-1B31-3EBB-BFB9-1330C4A39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Helps determine any errors in the model, such as loose elements.</a:t>
            </a:r>
          </a:p>
          <a:p>
            <a:r>
              <a:rPr lang="nl-NL" dirty="0"/>
              <a:t>If successfull, all elements in the model should displace exactly 1m.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9ACCC-EDF1-F733-5B08-C79CFD1BA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84DA246-0FBA-7125-6581-91EA34D61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786920"/>
            <a:ext cx="4608512" cy="1569660"/>
          </a:xfrm>
          <a:prstGeom prst="rect">
            <a:avLst/>
          </a:prstGeom>
          <a:solidFill>
            <a:srgbClr val="1313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if </a:t>
            </a: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rgbClr val="54B33E"/>
                </a:solidFill>
                <a:effectLst/>
                <a:latin typeface="JetBrains Mono"/>
              </a:rPr>
              <a:t>'A2' </a:t>
            </a: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in </a:t>
            </a: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analysis:</a:t>
            </a:r>
            <a:b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    project.viia_create_loads(</a:t>
            </a: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load</a:t>
            </a: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=</a:t>
            </a: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rgbClr val="54B33E"/>
                </a:solidFill>
                <a:effectLst/>
                <a:latin typeface="JetBrains Mono"/>
              </a:rPr>
              <a:t>'Rob-test'</a:t>
            </a: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)</a:t>
            </a:r>
            <a:b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    project.viia_create_loadcombination_rob_test()</a:t>
            </a:r>
            <a:b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    project.viia_update_pile_supports_for_rob_test()</a:t>
            </a:r>
            <a:b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    project.viia_analysis(</a:t>
            </a: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analysis_nr</a:t>
            </a: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=</a:t>
            </a: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rgbClr val="54B33E"/>
                </a:solidFill>
                <a:effectLst/>
                <a:latin typeface="JetBrains Mono"/>
              </a:rPr>
              <a:t>'A2'</a:t>
            </a:r>
            <a:r>
              <a:rPr kumimoji="0" lang="nl-NL" altLang="nl-NL" sz="1200" b="1" i="0" u="none" strike="noStrike" cap="none" normalizeH="0" baseline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run</a:t>
            </a: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=run_analysis)</a:t>
            </a:r>
            <a:b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    project.viia_remove_temporarily_pile_supports_for_rob_test()</a:t>
            </a:r>
            <a:b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    project.viia_remove_loads(</a:t>
            </a: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load_type</a:t>
            </a: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=</a:t>
            </a: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rgbClr val="54B33E"/>
                </a:solidFill>
                <a:effectLst/>
                <a:latin typeface="JetBrains Mono"/>
              </a:rPr>
              <a:t>'Rob-test'</a:t>
            </a: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)</a:t>
            </a:r>
            <a:b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    project.viia_remove_loadcombination_rob_test()</a:t>
            </a:r>
            <a:endParaRPr kumimoji="0" lang="nl-NL" altLang="nl-NL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67996-15FF-F3F6-A906-9F223ABA42E2}"/>
              </a:ext>
            </a:extLst>
          </p:cNvPr>
          <p:cNvSpPr txBox="1"/>
          <p:nvPr/>
        </p:nvSpPr>
        <p:spPr>
          <a:xfrm>
            <a:off x="5052219" y="2552005"/>
            <a:ext cx="37682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= True to run directly in DIANA and handle results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67A13B-A559-DD9D-B1C8-DD279D94EF05}"/>
              </a:ext>
            </a:extLst>
          </p:cNvPr>
          <p:cNvCxnSpPr/>
          <p:nvPr/>
        </p:nvCxnSpPr>
        <p:spPr>
          <a:xfrm>
            <a:off x="4359097" y="2705522"/>
            <a:ext cx="693121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54F16F9-F0D2-423C-1F06-8215693CECFB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29 June 2023</a:t>
            </a:r>
          </a:p>
        </p:txBody>
      </p:sp>
    </p:spTree>
    <p:extLst>
      <p:ext uri="{BB962C8B-B14F-4D97-AF65-F5344CB8AC3E}">
        <p14:creationId xmlns:p14="http://schemas.microsoft.com/office/powerpoint/2010/main" val="2692185842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97ff75f03eec8c3724c0bec16bba247d597373"/>
</p:tagLst>
</file>

<file path=ppt/theme/theme1.xml><?xml version="1.0" encoding="utf-8"?>
<a:theme xmlns:a="http://schemas.openxmlformats.org/drawingml/2006/main" name="Office Theme">
  <a:themeElements>
    <a:clrScheme name="rhdhv ppt">
      <a:dk1>
        <a:srgbClr val="00577E"/>
      </a:dk1>
      <a:lt1>
        <a:sysClr val="window" lastClr="FFFFFF"/>
      </a:lt1>
      <a:dk2>
        <a:srgbClr val="00577E"/>
      </a:dk2>
      <a:lt2>
        <a:srgbClr val="FFFFFF"/>
      </a:lt2>
      <a:accent1>
        <a:srgbClr val="A5C100"/>
      </a:accent1>
      <a:accent2>
        <a:srgbClr val="0086A8"/>
      </a:accent2>
      <a:accent3>
        <a:srgbClr val="00577E"/>
      </a:accent3>
      <a:accent4>
        <a:srgbClr val="E31F18"/>
      </a:accent4>
      <a:accent5>
        <a:srgbClr val="72971B"/>
      </a:accent5>
      <a:accent6>
        <a:srgbClr val="696868"/>
      </a:accent6>
      <a:hlink>
        <a:srgbClr val="1F497D"/>
      </a:hlink>
      <a:folHlink>
        <a:srgbClr val="1F49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77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n Screen 16x9_Corporate.potx" id="{0E3F80FB-B837-4EA1-AE6A-453737D8AA5C}" vid="{564EAB17-A17E-428F-8044-407EB6F6A9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On Screen 16x9_Corporate</Template>
  <TotalTime>2083</TotalTime>
  <Words>2756</Words>
  <Application>Microsoft Office PowerPoint</Application>
  <PresentationFormat>On-screen Show (16:9)</PresentationFormat>
  <Paragraphs>439</Paragraphs>
  <Slides>50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JetBrains Mono</vt:lpstr>
      <vt:lpstr>Wingdings</vt:lpstr>
      <vt:lpstr>Office Theme</vt:lpstr>
      <vt:lpstr>viiaPackage basics</vt:lpstr>
      <vt:lpstr>Contents of the workshop – Day 2</vt:lpstr>
      <vt:lpstr>Fixed base analyses</vt:lpstr>
      <vt:lpstr> Booleans mainscript</vt:lpstr>
      <vt:lpstr>Loads</vt:lpstr>
      <vt:lpstr>Supports</vt:lpstr>
      <vt:lpstr>Linear materials</vt:lpstr>
      <vt:lpstr>A1: Static analysis</vt:lpstr>
      <vt:lpstr>A2: Rob-test</vt:lpstr>
      <vt:lpstr>A3: Eigenfrequency analysis (fixed base)</vt:lpstr>
      <vt:lpstr>Exercise 4</vt:lpstr>
      <vt:lpstr>A4: Linear time-history</vt:lpstr>
      <vt:lpstr>VIIA Servers</vt:lpstr>
      <vt:lpstr>PowerPoint Presentation</vt:lpstr>
      <vt:lpstr>The VIIA team</vt:lpstr>
      <vt:lpstr>The process of an object</vt:lpstr>
      <vt:lpstr>Engineering</vt:lpstr>
      <vt:lpstr>Engineering</vt:lpstr>
      <vt:lpstr>Engineering</vt:lpstr>
      <vt:lpstr>The team</vt:lpstr>
      <vt:lpstr>Reporting bugs / issue report</vt:lpstr>
      <vt:lpstr>Flex base analyses</vt:lpstr>
      <vt:lpstr>Supports</vt:lpstr>
      <vt:lpstr>Supports</vt:lpstr>
      <vt:lpstr>A7: Eigenfrequency analysis (flex base)</vt:lpstr>
      <vt:lpstr>A10: Non-linear static analysis</vt:lpstr>
      <vt:lpstr>Loads</vt:lpstr>
      <vt:lpstr>Loads</vt:lpstr>
      <vt:lpstr>Non-linear Time History analyses (A12)</vt:lpstr>
      <vt:lpstr>Exercise 5</vt:lpstr>
      <vt:lpstr>PowerPoint Presentation</vt:lpstr>
      <vt:lpstr>Result handling</vt:lpstr>
      <vt:lpstr>Summary</vt:lpstr>
      <vt:lpstr>Convergence graph and base shear</vt:lpstr>
      <vt:lpstr>Out-of-plane displacements </vt:lpstr>
      <vt:lpstr>Result pictures  </vt:lpstr>
      <vt:lpstr>Acceleration graphs </vt:lpstr>
      <vt:lpstr>GeoOutput NLS</vt:lpstr>
      <vt:lpstr>NLS results</vt:lpstr>
      <vt:lpstr>GeoOutput NLTH</vt:lpstr>
      <vt:lpstr>GeoOutput NLTH</vt:lpstr>
      <vt:lpstr>Strengthening</vt:lpstr>
      <vt:lpstr>Process</vt:lpstr>
      <vt:lpstr>Result handling GeoOutput </vt:lpstr>
      <vt:lpstr>Reporting</vt:lpstr>
      <vt:lpstr>Report and appendices</vt:lpstr>
      <vt:lpstr>Requirements for viia_create_report() for NLTH</vt:lpstr>
      <vt:lpstr>REF approach method</vt:lpstr>
      <vt:lpstr>What is it?</vt:lpstr>
      <vt:lpstr>Thanks, we hope you enjoyed this workshop!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-viiaPackage basics</dc:title>
  <dc:creator>VIIA</dc:creator>
  <cp:lastModifiedBy>Reinier Ringers</cp:lastModifiedBy>
  <cp:revision>56</cp:revision>
  <cp:lastPrinted>2016-05-11T07:06:19Z</cp:lastPrinted>
  <dcterms:created xsi:type="dcterms:W3CDTF">2021-10-04T12:02:24Z</dcterms:created>
  <dcterms:modified xsi:type="dcterms:W3CDTF">2023-07-04T11:36:11Z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ignTemplate">
    <vt:lpwstr>Corporate</vt:lpwstr>
  </property>
  <property fmtid="{D5CDD505-2E9C-101B-9397-08002B2CF9AE}" pid="3" name="SecondLogo">
    <vt:lpwstr/>
  </property>
  <property fmtid="{D5CDD505-2E9C-101B-9397-08002B2CF9AE}" pid="4" name="Author">
    <vt:lpwstr>VIIA</vt:lpwstr>
  </property>
  <property fmtid="{D5CDD505-2E9C-101B-9397-08002B2CF9AE}" pid="5" name="Date">
    <vt:lpwstr>30 March 2022</vt:lpwstr>
  </property>
  <property fmtid="{D5CDD505-2E9C-101B-9397-08002B2CF9AE}" pid="6" name="FooterLogo">
    <vt:bool>true</vt:bool>
  </property>
  <property fmtid="{D5CDD505-2E9C-101B-9397-08002B2CF9AE}" pid="7" name="FooterSecLogo">
    <vt:bool>false</vt:bool>
  </property>
  <property fmtid="{D5CDD505-2E9C-101B-9397-08002B2CF9AE}" pid="8" name="FooterDate">
    <vt:bool>true</vt:bool>
  </property>
  <property fmtid="{D5CDD505-2E9C-101B-9397-08002B2CF9AE}" pid="9" name="FooterNumbers">
    <vt:bool>true</vt:bool>
  </property>
  <property fmtid="{D5CDD505-2E9C-101B-9397-08002B2CF9AE}" pid="10" name="FooterTitle">
    <vt:bool>false</vt:bool>
  </property>
  <property fmtid="{D5CDD505-2E9C-101B-9397-08002B2CF9AE}" pid="11" name="RHDHV Template">
    <vt:bool>true</vt:bool>
  </property>
  <property fmtid="{D5CDD505-2E9C-101B-9397-08002B2CF9AE}" pid="12" name="endorsedBrandPath">
    <vt:lpwstr/>
  </property>
  <property fmtid="{D5CDD505-2E9C-101B-9397-08002B2CF9AE}" pid="13" name="PresentationType">
    <vt:lpwstr>On Screen 16x9</vt:lpwstr>
  </property>
  <property fmtid="{D5CDD505-2E9C-101B-9397-08002B2CF9AE}" pid="14" name="Classification">
    <vt:lpwstr>Internal use only</vt:lpwstr>
  </property>
  <property fmtid="{D5CDD505-2E9C-101B-9397-08002B2CF9AE}" pid="15" name="Title2nd">
    <vt:lpwstr/>
  </property>
  <property fmtid="{D5CDD505-2E9C-101B-9397-08002B2CF9AE}" pid="16" name="PresentationText">
    <vt:lpwstr/>
  </property>
  <property fmtid="{D5CDD505-2E9C-101B-9397-08002B2CF9AE}" pid="17" name="Originator">
    <vt:lpwstr/>
  </property>
  <property fmtid="{D5CDD505-2E9C-101B-9397-08002B2CF9AE}" pid="18" name="Volume/Systems">
    <vt:lpwstr/>
  </property>
  <property fmtid="{D5CDD505-2E9C-101B-9397-08002B2CF9AE}" pid="19" name="Levels/Locations">
    <vt:lpwstr/>
  </property>
  <property fmtid="{D5CDD505-2E9C-101B-9397-08002B2CF9AE}" pid="20" name="Role">
    <vt:lpwstr/>
  </property>
  <property fmtid="{D5CDD505-2E9C-101B-9397-08002B2CF9AE}" pid="21" name="RevisionNumber">
    <vt:lpwstr/>
  </property>
  <property fmtid="{D5CDD505-2E9C-101B-9397-08002B2CF9AE}" pid="22" name="CDCDocNumber">
    <vt:lpwstr/>
  </property>
  <property fmtid="{D5CDD505-2E9C-101B-9397-08002B2CF9AE}" pid="23" name="Status">
    <vt:lpwstr>/</vt:lpwstr>
  </property>
  <property fmtid="{D5CDD505-2E9C-101B-9397-08002B2CF9AE}" pid="24" name="CDCstatus">
    <vt:lpwstr>Custom</vt:lpwstr>
  </property>
  <property fmtid="{D5CDD505-2E9C-101B-9397-08002B2CF9AE}" pid="25" name="CDCcode">
    <vt:lpwstr/>
  </property>
  <property fmtid="{D5CDD505-2E9C-101B-9397-08002B2CF9AE}" pid="26" name="NewCDC">
    <vt:lpwstr>1</vt:lpwstr>
  </property>
  <property fmtid="{D5CDD505-2E9C-101B-9397-08002B2CF9AE}" pid="27" name="ProjectNumber">
    <vt:lpwstr/>
  </property>
  <property fmtid="{D5CDD505-2E9C-101B-9397-08002B2CF9AE}" pid="28" name="AppVersion">
    <vt:lpwstr/>
  </property>
</Properties>
</file>